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ed Hat Text Medium"/>
      <p:regular r:id="rId21"/>
      <p:bold r:id="rId22"/>
      <p:italic r:id="rId23"/>
      <p:boldItalic r:id="rId24"/>
    </p:embeddedFont>
    <p:embeddedFont>
      <p:font typeface="Nunito"/>
      <p:regular r:id="rId25"/>
      <p:bold r:id="rId26"/>
      <p:italic r:id="rId27"/>
      <p:boldItalic r:id="rId28"/>
    </p:embeddedFont>
    <p:embeddedFont>
      <p:font typeface="Bebas Neue"/>
      <p:regular r:id="rId29"/>
    </p:embeddedFont>
    <p:embeddedFont>
      <p:font typeface="Viga"/>
      <p:regular r:id="rId30"/>
    </p:embeddedFont>
    <p:embeddedFont>
      <p:font typeface="PT Sans"/>
      <p:regular r:id="rId31"/>
      <p:bold r:id="rId32"/>
      <p:italic r:id="rId33"/>
      <p:boldItalic r:id="rId34"/>
    </p:embeddedFont>
    <p:embeddedFont>
      <p:font typeface="Red Hat Text"/>
      <p:regular r:id="rId35"/>
      <p:bold r:id="rId36"/>
      <p:italic r:id="rId37"/>
      <p:boldItalic r:id="rId38"/>
    </p:embeddedFont>
    <p:embeddedFont>
      <p:font typeface="Fira Sans Extra Condensed"/>
      <p:regular r:id="rId39"/>
      <p:bold r:id="rId40"/>
      <p:italic r:id="rId41"/>
      <p:boldItalic r:id="rId42"/>
    </p:embeddedFont>
    <p:embeddedFont>
      <p:font typeface="Sigmar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fntdata"/><Relationship Id="rId20" Type="http://schemas.openxmlformats.org/officeDocument/2006/relationships/slide" Target="slides/slide14.xml"/><Relationship Id="rId42" Type="http://schemas.openxmlformats.org/officeDocument/2006/relationships/font" Target="fonts/FiraSansExtraCondensed-boldItalic.fntdata"/><Relationship Id="rId41" Type="http://schemas.openxmlformats.org/officeDocument/2006/relationships/font" Target="fonts/FiraSansExtraCondensed-italic.fntdata"/><Relationship Id="rId22" Type="http://schemas.openxmlformats.org/officeDocument/2006/relationships/font" Target="fonts/RedHatTextMedium-bold.fntdata"/><Relationship Id="rId21" Type="http://schemas.openxmlformats.org/officeDocument/2006/relationships/font" Target="fonts/RedHatTextMedium-regular.fntdata"/><Relationship Id="rId43" Type="http://schemas.openxmlformats.org/officeDocument/2006/relationships/font" Target="fonts/SigmarOne-regular.fntdata"/><Relationship Id="rId24" Type="http://schemas.openxmlformats.org/officeDocument/2006/relationships/font" Target="fonts/RedHatTextMedium-boldItalic.fntdata"/><Relationship Id="rId23" Type="http://schemas.openxmlformats.org/officeDocument/2006/relationships/font" Target="fonts/RedHatTex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ebas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regular.fntdata"/><Relationship Id="rId30" Type="http://schemas.openxmlformats.org/officeDocument/2006/relationships/font" Target="fonts/Viga-regular.fntdata"/><Relationship Id="rId11" Type="http://schemas.openxmlformats.org/officeDocument/2006/relationships/slide" Target="slides/slide5.xml"/><Relationship Id="rId33" Type="http://schemas.openxmlformats.org/officeDocument/2006/relationships/font" Target="fonts/PTSans-italic.fntdata"/><Relationship Id="rId10" Type="http://schemas.openxmlformats.org/officeDocument/2006/relationships/slide" Target="slides/slide4.xml"/><Relationship Id="rId32" Type="http://schemas.openxmlformats.org/officeDocument/2006/relationships/font" Target="fonts/PTSans-bold.fntdata"/><Relationship Id="rId13" Type="http://schemas.openxmlformats.org/officeDocument/2006/relationships/slide" Target="slides/slide7.xml"/><Relationship Id="rId35" Type="http://schemas.openxmlformats.org/officeDocument/2006/relationships/font" Target="fonts/RedHatText-regular.fntdata"/><Relationship Id="rId12" Type="http://schemas.openxmlformats.org/officeDocument/2006/relationships/slide" Target="slides/slide6.xml"/><Relationship Id="rId34" Type="http://schemas.openxmlformats.org/officeDocument/2006/relationships/font" Target="fonts/PTSans-boldItalic.fntdata"/><Relationship Id="rId15" Type="http://schemas.openxmlformats.org/officeDocument/2006/relationships/slide" Target="slides/slide9.xml"/><Relationship Id="rId37" Type="http://schemas.openxmlformats.org/officeDocument/2006/relationships/font" Target="fonts/RedHatText-italic.fntdata"/><Relationship Id="rId14" Type="http://schemas.openxmlformats.org/officeDocument/2006/relationships/slide" Target="slides/slide8.xml"/><Relationship Id="rId36" Type="http://schemas.openxmlformats.org/officeDocument/2006/relationships/font" Target="fonts/RedHatText-bold.fntdata"/><Relationship Id="rId17" Type="http://schemas.openxmlformats.org/officeDocument/2006/relationships/slide" Target="slides/slide11.xml"/><Relationship Id="rId39" Type="http://schemas.openxmlformats.org/officeDocument/2006/relationships/font" Target="fonts/FiraSansExtraCondensed-regular.fntdata"/><Relationship Id="rId16" Type="http://schemas.openxmlformats.org/officeDocument/2006/relationships/slide" Target="slides/slide10.xml"/><Relationship Id="rId38" Type="http://schemas.openxmlformats.org/officeDocument/2006/relationships/font" Target="fonts/RedHatTex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e37e803cd_0_5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e37e803cd_0_5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e36ca125f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e36ca125f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e36ca125f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2e36ca125f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2e36ca125f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2e36ca125f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2e36ca125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2e36ca125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2e36ca125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2e36ca125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e37e803cd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e37e803cd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e37e803cd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2e37e803cd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2e36ca125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2e36ca125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e37e803cd_0_4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e37e803cd_0_4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e36ca125f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e36ca125f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2e36ca125f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2e36ca125f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2e36ca125f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2e36ca125f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3"/>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713225" y="449275"/>
            <a:ext cx="2943600" cy="2077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6" name="Google Shape;126;p13"/>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2">
    <p:bg>
      <p:bgPr>
        <a:solidFill>
          <a:schemeClr val="accent3"/>
        </a:solidFill>
      </p:bgPr>
    </p:bg>
    <p:spTree>
      <p:nvGrpSpPr>
        <p:cNvPr id="129" name="Shape 129"/>
        <p:cNvGrpSpPr/>
        <p:nvPr/>
      </p:nvGrpSpPr>
      <p:grpSpPr>
        <a:xfrm>
          <a:off x="0" y="0"/>
          <a:ext cx="0" cy="0"/>
          <a:chOff x="0" y="0"/>
          <a:chExt cx="0" cy="0"/>
        </a:xfrm>
      </p:grpSpPr>
      <p:sp>
        <p:nvSpPr>
          <p:cNvPr id="130" name="Google Shape;130;p14"/>
          <p:cNvSpPr txBox="1"/>
          <p:nvPr>
            <p:ph type="title"/>
          </p:nvPr>
        </p:nvSpPr>
        <p:spPr>
          <a:xfrm>
            <a:off x="713225" y="449275"/>
            <a:ext cx="2943600" cy="2077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1" name="Google Shape;131;p14"/>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4" name="Shape 134"/>
        <p:cNvGrpSpPr/>
        <p:nvPr/>
      </p:nvGrpSpPr>
      <p:grpSpPr>
        <a:xfrm>
          <a:off x="0" y="0"/>
          <a:ext cx="0" cy="0"/>
          <a:chOff x="0" y="0"/>
          <a:chExt cx="0" cy="0"/>
        </a:xfrm>
      </p:grpSpPr>
      <p:sp>
        <p:nvSpPr>
          <p:cNvPr id="135" name="Google Shape;13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5"/>
          <p:cNvSpPr txBox="1"/>
          <p:nvPr>
            <p:ph type="title"/>
          </p:nvPr>
        </p:nvSpPr>
        <p:spPr>
          <a:xfrm>
            <a:off x="457200" y="411475"/>
            <a:ext cx="8229600" cy="48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40" name="Shape 140"/>
        <p:cNvGrpSpPr/>
        <p:nvPr/>
      </p:nvGrpSpPr>
      <p:grpSpPr>
        <a:xfrm>
          <a:off x="0" y="0"/>
          <a:ext cx="0" cy="0"/>
          <a:chOff x="0" y="0"/>
          <a:chExt cx="0" cy="0"/>
        </a:xfrm>
      </p:grpSpPr>
      <p:sp>
        <p:nvSpPr>
          <p:cNvPr id="141" name="Google Shape;141;p17"/>
          <p:cNvSpPr txBox="1"/>
          <p:nvPr>
            <p:ph type="ctrTitle"/>
          </p:nvPr>
        </p:nvSpPr>
        <p:spPr>
          <a:xfrm>
            <a:off x="768575" y="1227625"/>
            <a:ext cx="5001600" cy="20355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sz="5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42" name="Google Shape;142;p17"/>
          <p:cNvSpPr txBox="1"/>
          <p:nvPr>
            <p:ph idx="1" type="subTitle"/>
          </p:nvPr>
        </p:nvSpPr>
        <p:spPr>
          <a:xfrm>
            <a:off x="768575" y="3263125"/>
            <a:ext cx="5001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3" name="Google Shape;143;p17"/>
          <p:cNvSpPr/>
          <p:nvPr/>
        </p:nvSpPr>
        <p:spPr>
          <a:xfrm>
            <a:off x="0" y="3914240"/>
            <a:ext cx="2150266" cy="1229235"/>
          </a:xfrm>
          <a:custGeom>
            <a:rect b="b" l="l" r="r" t="t"/>
            <a:pathLst>
              <a:path extrusionOk="0" h="28166" w="49270">
                <a:moveTo>
                  <a:pt x="2730" y="0"/>
                </a:moveTo>
                <a:cubicBezTo>
                  <a:pt x="1801" y="0"/>
                  <a:pt x="863" y="273"/>
                  <a:pt x="0" y="742"/>
                </a:cubicBezTo>
                <a:lnTo>
                  <a:pt x="0" y="28165"/>
                </a:lnTo>
                <a:lnTo>
                  <a:pt x="49269" y="28165"/>
                </a:lnTo>
                <a:cubicBezTo>
                  <a:pt x="49224" y="27299"/>
                  <a:pt x="49100" y="26428"/>
                  <a:pt x="48960" y="25577"/>
                </a:cubicBezTo>
                <a:cubicBezTo>
                  <a:pt x="48879" y="25092"/>
                  <a:pt x="48793" y="24607"/>
                  <a:pt x="48690" y="24127"/>
                </a:cubicBezTo>
                <a:cubicBezTo>
                  <a:pt x="48342" y="22443"/>
                  <a:pt x="47857" y="20794"/>
                  <a:pt x="47025" y="19326"/>
                </a:cubicBezTo>
                <a:cubicBezTo>
                  <a:pt x="45951" y="17433"/>
                  <a:pt x="44220" y="15858"/>
                  <a:pt x="42165" y="15488"/>
                </a:cubicBezTo>
                <a:cubicBezTo>
                  <a:pt x="41836" y="15428"/>
                  <a:pt x="41504" y="15400"/>
                  <a:pt x="41173" y="15400"/>
                </a:cubicBezTo>
                <a:cubicBezTo>
                  <a:pt x="39862" y="15400"/>
                  <a:pt x="38552" y="15836"/>
                  <a:pt x="37371" y="16462"/>
                </a:cubicBezTo>
                <a:cubicBezTo>
                  <a:pt x="34314" y="18094"/>
                  <a:pt x="31936" y="21083"/>
                  <a:pt x="30941" y="24546"/>
                </a:cubicBezTo>
                <a:cubicBezTo>
                  <a:pt x="30776" y="20997"/>
                  <a:pt x="30600" y="17403"/>
                  <a:pt x="29562" y="14033"/>
                </a:cubicBezTo>
                <a:cubicBezTo>
                  <a:pt x="28522" y="10655"/>
                  <a:pt x="26492" y="7465"/>
                  <a:pt x="23475" y="5897"/>
                </a:cubicBezTo>
                <a:cubicBezTo>
                  <a:pt x="22568" y="5421"/>
                  <a:pt x="21573" y="5098"/>
                  <a:pt x="20556" y="5069"/>
                </a:cubicBezTo>
                <a:cubicBezTo>
                  <a:pt x="20503" y="5067"/>
                  <a:pt x="20450" y="5067"/>
                  <a:pt x="20397" y="5067"/>
                </a:cubicBezTo>
                <a:cubicBezTo>
                  <a:pt x="19171" y="5067"/>
                  <a:pt x="17966" y="5490"/>
                  <a:pt x="16876" y="6096"/>
                </a:cubicBezTo>
                <a:cubicBezTo>
                  <a:pt x="13192" y="8160"/>
                  <a:pt x="10784" y="12539"/>
                  <a:pt x="10917" y="16943"/>
                </a:cubicBezTo>
                <a:cubicBezTo>
                  <a:pt x="10408" y="12559"/>
                  <a:pt x="9866" y="8061"/>
                  <a:pt x="7926" y="4146"/>
                </a:cubicBezTo>
                <a:cubicBezTo>
                  <a:pt x="7152" y="2587"/>
                  <a:pt x="6087" y="1076"/>
                  <a:pt x="4551" y="385"/>
                </a:cubicBezTo>
                <a:cubicBezTo>
                  <a:pt x="3964" y="121"/>
                  <a:pt x="3349" y="0"/>
                  <a:pt x="2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368763" y="812938"/>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3753975" y="-503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flipH="1">
            <a:off x="8430775" y="57402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1583775" y="4714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flipH="1">
            <a:off x="-379275" y="161335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9" name="Shape 149"/>
        <p:cNvGrpSpPr/>
        <p:nvPr/>
      </p:nvGrpSpPr>
      <p:grpSpPr>
        <a:xfrm>
          <a:off x="0" y="0"/>
          <a:ext cx="0" cy="0"/>
          <a:chOff x="0" y="0"/>
          <a:chExt cx="0" cy="0"/>
        </a:xfrm>
      </p:grpSpPr>
      <p:sp>
        <p:nvSpPr>
          <p:cNvPr id="150" name="Google Shape;150;p18"/>
          <p:cNvSpPr txBox="1"/>
          <p:nvPr>
            <p:ph type="title"/>
          </p:nvPr>
        </p:nvSpPr>
        <p:spPr>
          <a:xfrm>
            <a:off x="4836638" y="2434213"/>
            <a:ext cx="3062400" cy="1251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8"/>
          <p:cNvSpPr txBox="1"/>
          <p:nvPr>
            <p:ph hasCustomPrompt="1" idx="2" type="title"/>
          </p:nvPr>
        </p:nvSpPr>
        <p:spPr>
          <a:xfrm>
            <a:off x="4836638" y="1128588"/>
            <a:ext cx="1251000" cy="7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 name="Google Shape;152;p18"/>
          <p:cNvSpPr txBox="1"/>
          <p:nvPr>
            <p:ph idx="1" type="subTitle"/>
          </p:nvPr>
        </p:nvSpPr>
        <p:spPr>
          <a:xfrm>
            <a:off x="4836638" y="3685112"/>
            <a:ext cx="3062400" cy="64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53" name="Google Shape;153;p18"/>
          <p:cNvSpPr/>
          <p:nvPr/>
        </p:nvSpPr>
        <p:spPr>
          <a:xfrm flipH="1">
            <a:off x="3294938" y="6679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5847263" y="-779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311825" y="12188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02700" y="20851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111312" y="1966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626088" y="20673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7493225" y="4008926"/>
            <a:ext cx="1650810" cy="1134421"/>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3" y="3701506"/>
            <a:ext cx="1366185" cy="1441803"/>
          </a:xfrm>
          <a:custGeom>
            <a:rect b="b" l="l" r="r" t="t"/>
            <a:pathLst>
              <a:path extrusionOk="0" h="34759" w="32934">
                <a:moveTo>
                  <a:pt x="11334" y="1"/>
                </a:moveTo>
                <a:cubicBezTo>
                  <a:pt x="11191" y="1"/>
                  <a:pt x="11047" y="10"/>
                  <a:pt x="10904" y="28"/>
                </a:cubicBezTo>
                <a:cubicBezTo>
                  <a:pt x="9846" y="158"/>
                  <a:pt x="8909" y="773"/>
                  <a:pt x="8100" y="1471"/>
                </a:cubicBezTo>
                <a:cubicBezTo>
                  <a:pt x="5692" y="3556"/>
                  <a:pt x="4102" y="6572"/>
                  <a:pt x="3747" y="9743"/>
                </a:cubicBezTo>
                <a:cubicBezTo>
                  <a:pt x="3690" y="8198"/>
                  <a:pt x="3307" y="6681"/>
                  <a:pt x="2627" y="5294"/>
                </a:cubicBezTo>
                <a:cubicBezTo>
                  <a:pt x="2448" y="4927"/>
                  <a:pt x="2237" y="4563"/>
                  <a:pt x="1915" y="4313"/>
                </a:cubicBezTo>
                <a:cubicBezTo>
                  <a:pt x="1616" y="4079"/>
                  <a:pt x="1277" y="3980"/>
                  <a:pt x="924" y="3980"/>
                </a:cubicBezTo>
                <a:cubicBezTo>
                  <a:pt x="621" y="3980"/>
                  <a:pt x="308" y="4054"/>
                  <a:pt x="1" y="4178"/>
                </a:cubicBezTo>
                <a:lnTo>
                  <a:pt x="1" y="33007"/>
                </a:lnTo>
                <a:cubicBezTo>
                  <a:pt x="718" y="33666"/>
                  <a:pt x="1500" y="34253"/>
                  <a:pt x="2335" y="34758"/>
                </a:cubicBezTo>
                <a:lnTo>
                  <a:pt x="23833" y="34758"/>
                </a:lnTo>
                <a:cubicBezTo>
                  <a:pt x="24693" y="34369"/>
                  <a:pt x="25531" y="33930"/>
                  <a:pt x="26343" y="33450"/>
                </a:cubicBezTo>
                <a:cubicBezTo>
                  <a:pt x="28050" y="32439"/>
                  <a:pt x="29667" y="31218"/>
                  <a:pt x="30792" y="29587"/>
                </a:cubicBezTo>
                <a:cubicBezTo>
                  <a:pt x="32581" y="27001"/>
                  <a:pt x="32933" y="23609"/>
                  <a:pt x="32279" y="20531"/>
                </a:cubicBezTo>
                <a:cubicBezTo>
                  <a:pt x="31855" y="18550"/>
                  <a:pt x="31008" y="16596"/>
                  <a:pt x="29533" y="15202"/>
                </a:cubicBezTo>
                <a:cubicBezTo>
                  <a:pt x="28154" y="13900"/>
                  <a:pt x="26257" y="13177"/>
                  <a:pt x="24364" y="13177"/>
                </a:cubicBezTo>
                <a:cubicBezTo>
                  <a:pt x="23866" y="13177"/>
                  <a:pt x="23368" y="13227"/>
                  <a:pt x="22879" y="13330"/>
                </a:cubicBezTo>
                <a:cubicBezTo>
                  <a:pt x="20534" y="13831"/>
                  <a:pt x="18479" y="15529"/>
                  <a:pt x="17555" y="17742"/>
                </a:cubicBezTo>
                <a:cubicBezTo>
                  <a:pt x="17854" y="13200"/>
                  <a:pt x="17989" y="8488"/>
                  <a:pt x="16251" y="4289"/>
                </a:cubicBezTo>
                <a:cubicBezTo>
                  <a:pt x="15785" y="3153"/>
                  <a:pt x="15170" y="2051"/>
                  <a:pt x="14266" y="1225"/>
                </a:cubicBezTo>
                <a:cubicBezTo>
                  <a:pt x="13463" y="498"/>
                  <a:pt x="12408" y="1"/>
                  <a:pt x="1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3" y="4493659"/>
            <a:ext cx="2430792" cy="649660"/>
          </a:xfrm>
          <a:custGeom>
            <a:rect b="b" l="l" r="r" t="t"/>
            <a:pathLst>
              <a:path extrusionOk="0" h="15662" w="58598">
                <a:moveTo>
                  <a:pt x="3393" y="0"/>
                </a:moveTo>
                <a:cubicBezTo>
                  <a:pt x="2229" y="0"/>
                  <a:pt x="1073" y="192"/>
                  <a:pt x="1" y="587"/>
                </a:cubicBezTo>
                <a:lnTo>
                  <a:pt x="1" y="15661"/>
                </a:lnTo>
                <a:lnTo>
                  <a:pt x="58598" y="15661"/>
                </a:lnTo>
                <a:cubicBezTo>
                  <a:pt x="56877" y="13170"/>
                  <a:pt x="54202" y="11346"/>
                  <a:pt x="51244" y="10683"/>
                </a:cubicBezTo>
                <a:cubicBezTo>
                  <a:pt x="50388" y="10490"/>
                  <a:pt x="49511" y="10396"/>
                  <a:pt x="48634" y="10396"/>
                </a:cubicBezTo>
                <a:cubicBezTo>
                  <a:pt x="46119" y="10396"/>
                  <a:pt x="43599" y="11171"/>
                  <a:pt x="41542" y="12622"/>
                </a:cubicBezTo>
                <a:cubicBezTo>
                  <a:pt x="40292" y="9446"/>
                  <a:pt x="37696" y="6985"/>
                  <a:pt x="34592" y="5517"/>
                </a:cubicBezTo>
                <a:cubicBezTo>
                  <a:pt x="33033" y="4779"/>
                  <a:pt x="31363" y="4303"/>
                  <a:pt x="29649" y="4109"/>
                </a:cubicBezTo>
                <a:cubicBezTo>
                  <a:pt x="28999" y="4035"/>
                  <a:pt x="28348" y="4000"/>
                  <a:pt x="27698" y="4000"/>
                </a:cubicBezTo>
                <a:cubicBezTo>
                  <a:pt x="23254" y="4000"/>
                  <a:pt x="18856" y="5650"/>
                  <a:pt x="15138" y="8133"/>
                </a:cubicBezTo>
                <a:cubicBezTo>
                  <a:pt x="13363" y="4969"/>
                  <a:pt x="10770" y="2132"/>
                  <a:pt x="7408" y="775"/>
                </a:cubicBezTo>
                <a:cubicBezTo>
                  <a:pt x="6144" y="266"/>
                  <a:pt x="4763" y="0"/>
                  <a:pt x="3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162" name="Shape 162"/>
        <p:cNvGrpSpPr/>
        <p:nvPr/>
      </p:nvGrpSpPr>
      <p:grpSpPr>
        <a:xfrm>
          <a:off x="0" y="0"/>
          <a:ext cx="0" cy="0"/>
          <a:chOff x="0" y="0"/>
          <a:chExt cx="0" cy="0"/>
        </a:xfrm>
      </p:grpSpPr>
      <p:sp>
        <p:nvSpPr>
          <p:cNvPr id="163" name="Google Shape;163;p19"/>
          <p:cNvSpPr txBox="1"/>
          <p:nvPr>
            <p:ph idx="1" type="body"/>
          </p:nvPr>
        </p:nvSpPr>
        <p:spPr>
          <a:xfrm>
            <a:off x="713250" y="1017700"/>
            <a:ext cx="7717500" cy="359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00000"/>
              </a:lnSpc>
              <a:spcBef>
                <a:spcPts val="1600"/>
              </a:spcBef>
              <a:spcAft>
                <a:spcPts val="0"/>
              </a:spcAft>
              <a:buSzPts val="1200"/>
              <a:buFont typeface="Roboto Condensed Light"/>
              <a:buAutoNum type="alphaLcPeriod"/>
              <a:defRPr/>
            </a:lvl2pPr>
            <a:lvl3pPr indent="-304800" lvl="2" marL="1371600" rtl="0">
              <a:lnSpc>
                <a:spcPct val="100000"/>
              </a:lnSpc>
              <a:spcBef>
                <a:spcPts val="1600"/>
              </a:spcBef>
              <a:spcAft>
                <a:spcPts val="0"/>
              </a:spcAft>
              <a:buSzPts val="1200"/>
              <a:buFont typeface="Roboto Condensed Light"/>
              <a:buAutoNum type="romanLcPeriod"/>
              <a:defRPr/>
            </a:lvl3pPr>
            <a:lvl4pPr indent="-304800" lvl="3" marL="1828800" rtl="0">
              <a:lnSpc>
                <a:spcPct val="100000"/>
              </a:lnSpc>
              <a:spcBef>
                <a:spcPts val="1600"/>
              </a:spcBef>
              <a:spcAft>
                <a:spcPts val="0"/>
              </a:spcAft>
              <a:buSzPts val="1200"/>
              <a:buFont typeface="Roboto Condensed Light"/>
              <a:buAutoNum type="arabicPeriod"/>
              <a:defRPr/>
            </a:lvl4pPr>
            <a:lvl5pPr indent="-304800" lvl="4" marL="2286000" rtl="0">
              <a:lnSpc>
                <a:spcPct val="100000"/>
              </a:lnSpc>
              <a:spcBef>
                <a:spcPts val="1600"/>
              </a:spcBef>
              <a:spcAft>
                <a:spcPts val="0"/>
              </a:spcAft>
              <a:buSzPts val="1200"/>
              <a:buFont typeface="Roboto Condensed Light"/>
              <a:buAutoNum type="alphaLcPeriod"/>
              <a:defRPr/>
            </a:lvl5pPr>
            <a:lvl6pPr indent="-304800" lvl="5" marL="2743200" rtl="0">
              <a:lnSpc>
                <a:spcPct val="100000"/>
              </a:lnSpc>
              <a:spcBef>
                <a:spcPts val="1600"/>
              </a:spcBef>
              <a:spcAft>
                <a:spcPts val="0"/>
              </a:spcAft>
              <a:buSzPts val="1200"/>
              <a:buFont typeface="Roboto Condensed Light"/>
              <a:buAutoNum type="romanLcPeriod"/>
              <a:defRPr/>
            </a:lvl6pPr>
            <a:lvl7pPr indent="-304800" lvl="6" marL="3200400" rtl="0">
              <a:lnSpc>
                <a:spcPct val="100000"/>
              </a:lnSpc>
              <a:spcBef>
                <a:spcPts val="1600"/>
              </a:spcBef>
              <a:spcAft>
                <a:spcPts val="0"/>
              </a:spcAft>
              <a:buSzPts val="1200"/>
              <a:buFont typeface="Roboto Condensed Light"/>
              <a:buAutoNum type="arabicPeriod"/>
              <a:defRPr/>
            </a:lvl7pPr>
            <a:lvl8pPr indent="-304800" lvl="7" marL="3657600" rtl="0">
              <a:lnSpc>
                <a:spcPct val="100000"/>
              </a:lnSpc>
              <a:spcBef>
                <a:spcPts val="1600"/>
              </a:spcBef>
              <a:spcAft>
                <a:spcPts val="0"/>
              </a:spcAft>
              <a:buSzPts val="1200"/>
              <a:buFont typeface="Roboto Condensed Light"/>
              <a:buAutoNum type="alphaLcPeriod"/>
              <a:defRPr/>
            </a:lvl8pPr>
            <a:lvl9pPr indent="-304800" lvl="8" marL="4114800" rtl="0">
              <a:lnSpc>
                <a:spcPct val="100000"/>
              </a:lnSpc>
              <a:spcBef>
                <a:spcPts val="1600"/>
              </a:spcBef>
              <a:spcAft>
                <a:spcPts val="1600"/>
              </a:spcAft>
              <a:buSzPts val="1200"/>
              <a:buFont typeface="Roboto Condensed Light"/>
              <a:buAutoNum type="romanLcPeriod"/>
              <a:defRPr/>
            </a:lvl9pPr>
          </a:lstStyle>
          <a:p/>
        </p:txBody>
      </p:sp>
      <p:sp>
        <p:nvSpPr>
          <p:cNvPr id="164" name="Google Shape;164;p1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65" name="Google Shape;165;p19"/>
          <p:cNvSpPr/>
          <p:nvPr/>
        </p:nvSpPr>
        <p:spPr>
          <a:xfrm>
            <a:off x="0" y="4501000"/>
            <a:ext cx="1642101" cy="642478"/>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304718" y="4451100"/>
            <a:ext cx="1839282" cy="692474"/>
          </a:xfrm>
          <a:custGeom>
            <a:rect b="b" l="l" r="r" t="t"/>
            <a:pathLst>
              <a:path extrusionOk="0" h="22122" w="58763">
                <a:moveTo>
                  <a:pt x="18074" y="1"/>
                </a:moveTo>
                <a:cubicBezTo>
                  <a:pt x="16320" y="1"/>
                  <a:pt x="14521" y="539"/>
                  <a:pt x="13048" y="1494"/>
                </a:cubicBezTo>
                <a:cubicBezTo>
                  <a:pt x="10137" y="3389"/>
                  <a:pt x="8297" y="6550"/>
                  <a:pt x="6995" y="9770"/>
                </a:cubicBezTo>
                <a:cubicBezTo>
                  <a:pt x="6565" y="8352"/>
                  <a:pt x="6125" y="6917"/>
                  <a:pt x="5289" y="5695"/>
                </a:cubicBezTo>
                <a:cubicBezTo>
                  <a:pt x="4453" y="4479"/>
                  <a:pt x="3136" y="3496"/>
                  <a:pt x="1660" y="3438"/>
                </a:cubicBezTo>
                <a:cubicBezTo>
                  <a:pt x="1610" y="3436"/>
                  <a:pt x="1560" y="3435"/>
                  <a:pt x="1509" y="3435"/>
                </a:cubicBezTo>
                <a:cubicBezTo>
                  <a:pt x="1001" y="3435"/>
                  <a:pt x="495" y="3539"/>
                  <a:pt x="0" y="3725"/>
                </a:cubicBezTo>
                <a:lnTo>
                  <a:pt x="0" y="22121"/>
                </a:lnTo>
                <a:lnTo>
                  <a:pt x="58763" y="22121"/>
                </a:lnTo>
                <a:cubicBezTo>
                  <a:pt x="58689" y="19978"/>
                  <a:pt x="57547" y="17838"/>
                  <a:pt x="55801" y="16539"/>
                </a:cubicBezTo>
                <a:cubicBezTo>
                  <a:pt x="54208" y="15352"/>
                  <a:pt x="52225" y="14808"/>
                  <a:pt x="50227" y="14808"/>
                </a:cubicBezTo>
                <a:cubicBezTo>
                  <a:pt x="49203" y="14808"/>
                  <a:pt x="48175" y="14951"/>
                  <a:pt x="47193" y="15223"/>
                </a:cubicBezTo>
                <a:cubicBezTo>
                  <a:pt x="44298" y="16028"/>
                  <a:pt x="41771" y="17847"/>
                  <a:pt x="39659" y="19987"/>
                </a:cubicBezTo>
                <a:cubicBezTo>
                  <a:pt x="39188" y="17670"/>
                  <a:pt x="38348" y="15444"/>
                  <a:pt x="37172" y="13394"/>
                </a:cubicBezTo>
                <a:cubicBezTo>
                  <a:pt x="36450" y="12132"/>
                  <a:pt x="35472" y="10853"/>
                  <a:pt x="34055" y="10518"/>
                </a:cubicBezTo>
                <a:cubicBezTo>
                  <a:pt x="33804" y="10459"/>
                  <a:pt x="33550" y="10433"/>
                  <a:pt x="33295" y="10433"/>
                </a:cubicBezTo>
                <a:cubicBezTo>
                  <a:pt x="32505" y="10433"/>
                  <a:pt x="31706" y="10687"/>
                  <a:pt x="30969" y="11009"/>
                </a:cubicBezTo>
                <a:cubicBezTo>
                  <a:pt x="28773" y="11978"/>
                  <a:pt x="26889" y="13537"/>
                  <a:pt x="25527" y="15516"/>
                </a:cubicBezTo>
                <a:cubicBezTo>
                  <a:pt x="25350" y="13092"/>
                  <a:pt x="25643" y="10646"/>
                  <a:pt x="25464" y="8224"/>
                </a:cubicBezTo>
                <a:cubicBezTo>
                  <a:pt x="25285" y="5797"/>
                  <a:pt x="24554" y="3268"/>
                  <a:pt x="22739" y="1654"/>
                </a:cubicBezTo>
                <a:cubicBezTo>
                  <a:pt x="21456" y="514"/>
                  <a:pt x="19786" y="1"/>
                  <a:pt x="180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5332688" y="136138"/>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311225" y="911813"/>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2016850" y="-1027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8509013" y="894013"/>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557850" y="4785556"/>
            <a:ext cx="1761982" cy="357997"/>
          </a:xfrm>
          <a:custGeom>
            <a:rect b="b" l="l" r="r" t="t"/>
            <a:pathLst>
              <a:path extrusionOk="0" h="12513" w="61597">
                <a:moveTo>
                  <a:pt x="2570" y="0"/>
                </a:moveTo>
                <a:cubicBezTo>
                  <a:pt x="1703" y="0"/>
                  <a:pt x="839" y="117"/>
                  <a:pt x="0" y="347"/>
                </a:cubicBezTo>
                <a:lnTo>
                  <a:pt x="0" y="12513"/>
                </a:lnTo>
                <a:lnTo>
                  <a:pt x="61597" y="12513"/>
                </a:lnTo>
                <a:cubicBezTo>
                  <a:pt x="60687" y="8503"/>
                  <a:pt x="57149" y="5394"/>
                  <a:pt x="53201" y="4169"/>
                </a:cubicBezTo>
                <a:cubicBezTo>
                  <a:pt x="51487" y="3640"/>
                  <a:pt x="49711" y="3417"/>
                  <a:pt x="47923" y="3417"/>
                </a:cubicBezTo>
                <a:cubicBezTo>
                  <a:pt x="45460" y="3417"/>
                  <a:pt x="42972" y="3840"/>
                  <a:pt x="40583" y="4467"/>
                </a:cubicBezTo>
                <a:cubicBezTo>
                  <a:pt x="36697" y="5485"/>
                  <a:pt x="32504" y="7511"/>
                  <a:pt x="31358" y="11361"/>
                </a:cubicBezTo>
                <a:cubicBezTo>
                  <a:pt x="30110" y="8628"/>
                  <a:pt x="28175" y="6157"/>
                  <a:pt x="25629" y="4558"/>
                </a:cubicBezTo>
                <a:cubicBezTo>
                  <a:pt x="23775" y="3387"/>
                  <a:pt x="21584" y="2710"/>
                  <a:pt x="19400" y="2710"/>
                </a:cubicBezTo>
                <a:cubicBezTo>
                  <a:pt x="18591" y="2710"/>
                  <a:pt x="17783" y="2803"/>
                  <a:pt x="16993" y="2999"/>
                </a:cubicBezTo>
                <a:cubicBezTo>
                  <a:pt x="16910" y="3021"/>
                  <a:pt x="16824" y="3041"/>
                  <a:pt x="16742" y="3069"/>
                </a:cubicBezTo>
                <a:cubicBezTo>
                  <a:pt x="15571" y="3396"/>
                  <a:pt x="14437" y="4001"/>
                  <a:pt x="13633" y="4869"/>
                </a:cubicBezTo>
                <a:cubicBezTo>
                  <a:pt x="13184" y="5336"/>
                  <a:pt x="12843" y="5880"/>
                  <a:pt x="12636" y="6497"/>
                </a:cubicBezTo>
                <a:cubicBezTo>
                  <a:pt x="12333" y="5911"/>
                  <a:pt x="11982" y="5354"/>
                  <a:pt x="11584" y="4828"/>
                </a:cubicBezTo>
                <a:cubicBezTo>
                  <a:pt x="9629" y="2185"/>
                  <a:pt x="6620" y="307"/>
                  <a:pt x="3351" y="32"/>
                </a:cubicBezTo>
                <a:cubicBezTo>
                  <a:pt x="3091" y="11"/>
                  <a:pt x="2831" y="0"/>
                  <a:pt x="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8425438" y="4785548"/>
            <a:ext cx="718568" cy="357990"/>
          </a:xfrm>
          <a:custGeom>
            <a:rect b="b" l="l" r="r" t="t"/>
            <a:pathLst>
              <a:path extrusionOk="0" h="19501" w="39143">
                <a:moveTo>
                  <a:pt x="26914" y="0"/>
                </a:moveTo>
                <a:cubicBezTo>
                  <a:pt x="24558" y="0"/>
                  <a:pt x="22188" y="542"/>
                  <a:pt x="20047" y="1540"/>
                </a:cubicBezTo>
                <a:cubicBezTo>
                  <a:pt x="15247" y="3770"/>
                  <a:pt x="11443" y="8748"/>
                  <a:pt x="11909" y="14019"/>
                </a:cubicBezTo>
                <a:cubicBezTo>
                  <a:pt x="10778" y="13473"/>
                  <a:pt x="9524" y="13204"/>
                  <a:pt x="8269" y="13204"/>
                </a:cubicBezTo>
                <a:cubicBezTo>
                  <a:pt x="6591" y="13204"/>
                  <a:pt x="4912" y="13684"/>
                  <a:pt x="3522" y="14622"/>
                </a:cubicBezTo>
                <a:cubicBezTo>
                  <a:pt x="1967" y="15670"/>
                  <a:pt x="544" y="17535"/>
                  <a:pt x="1" y="19501"/>
                </a:cubicBezTo>
                <a:lnTo>
                  <a:pt x="39143" y="19501"/>
                </a:lnTo>
                <a:lnTo>
                  <a:pt x="39143" y="7514"/>
                </a:lnTo>
                <a:cubicBezTo>
                  <a:pt x="37693" y="4300"/>
                  <a:pt x="34763" y="1804"/>
                  <a:pt x="31402" y="702"/>
                </a:cubicBezTo>
                <a:cubicBezTo>
                  <a:pt x="29955" y="227"/>
                  <a:pt x="28437" y="0"/>
                  <a:pt x="269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173" name="Shape 173"/>
        <p:cNvGrpSpPr/>
        <p:nvPr/>
      </p:nvGrpSpPr>
      <p:grpSpPr>
        <a:xfrm>
          <a:off x="0" y="0"/>
          <a:ext cx="0" cy="0"/>
          <a:chOff x="0" y="0"/>
          <a:chExt cx="0" cy="0"/>
        </a:xfrm>
      </p:grpSpPr>
      <p:sp>
        <p:nvSpPr>
          <p:cNvPr id="174" name="Google Shape;174;p20"/>
          <p:cNvSpPr txBox="1"/>
          <p:nvPr>
            <p:ph type="title"/>
          </p:nvPr>
        </p:nvSpPr>
        <p:spPr>
          <a:xfrm>
            <a:off x="1245072" y="2638250"/>
            <a:ext cx="29154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b="0" sz="2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5" name="Google Shape;175;p20"/>
          <p:cNvSpPr txBox="1"/>
          <p:nvPr>
            <p:ph idx="2" type="title"/>
          </p:nvPr>
        </p:nvSpPr>
        <p:spPr>
          <a:xfrm>
            <a:off x="4983599" y="2638250"/>
            <a:ext cx="29154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b="0" sz="2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6" name="Google Shape;176;p20"/>
          <p:cNvSpPr txBox="1"/>
          <p:nvPr>
            <p:ph idx="1" type="subTitle"/>
          </p:nvPr>
        </p:nvSpPr>
        <p:spPr>
          <a:xfrm>
            <a:off x="4983588" y="3003951"/>
            <a:ext cx="29154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20"/>
          <p:cNvSpPr txBox="1"/>
          <p:nvPr>
            <p:ph idx="3" type="subTitle"/>
          </p:nvPr>
        </p:nvSpPr>
        <p:spPr>
          <a:xfrm>
            <a:off x="1244951" y="3003951"/>
            <a:ext cx="29154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20"/>
          <p:cNvSpPr txBox="1"/>
          <p:nvPr>
            <p:ph idx="4"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79" name="Google Shape;179;p20"/>
          <p:cNvSpPr/>
          <p:nvPr/>
        </p:nvSpPr>
        <p:spPr>
          <a:xfrm>
            <a:off x="8591375" y="6591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5089150" y="4022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flipH="1">
            <a:off x="2954163" y="144860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99937" y="-787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7684875" y="192790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074025" y="19092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185" name="Shape 185"/>
        <p:cNvGrpSpPr/>
        <p:nvPr/>
      </p:nvGrpSpPr>
      <p:grpSpPr>
        <a:xfrm>
          <a:off x="0" y="0"/>
          <a:ext cx="0" cy="0"/>
          <a:chOff x="0" y="0"/>
          <a:chExt cx="0" cy="0"/>
        </a:xfrm>
      </p:grpSpPr>
      <p:sp>
        <p:nvSpPr>
          <p:cNvPr id="186" name="Google Shape;186;p21"/>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87" name="Google Shape;187;p21"/>
          <p:cNvSpPr/>
          <p:nvPr/>
        </p:nvSpPr>
        <p:spPr>
          <a:xfrm>
            <a:off x="7493225" y="4008926"/>
            <a:ext cx="1650810" cy="1134421"/>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5" y="3794125"/>
            <a:ext cx="1892005" cy="1349371"/>
          </a:xfrm>
          <a:custGeom>
            <a:rect b="b" l="l" r="r" t="t"/>
            <a:pathLst>
              <a:path extrusionOk="0" h="30671" w="43005">
                <a:moveTo>
                  <a:pt x="43005" y="0"/>
                </a:moveTo>
                <a:cubicBezTo>
                  <a:pt x="40708" y="255"/>
                  <a:pt x="38445" y="1160"/>
                  <a:pt x="36609" y="2565"/>
                </a:cubicBezTo>
                <a:cubicBezTo>
                  <a:pt x="32762" y="5505"/>
                  <a:pt x="30585" y="10184"/>
                  <a:pt x="29542" y="14915"/>
                </a:cubicBezTo>
                <a:cubicBezTo>
                  <a:pt x="27816" y="13343"/>
                  <a:pt x="25978" y="11707"/>
                  <a:pt x="23694" y="11193"/>
                </a:cubicBezTo>
                <a:cubicBezTo>
                  <a:pt x="23204" y="11083"/>
                  <a:pt x="22712" y="11031"/>
                  <a:pt x="22222" y="11031"/>
                </a:cubicBezTo>
                <a:cubicBezTo>
                  <a:pt x="19101" y="11031"/>
                  <a:pt x="16084" y="13138"/>
                  <a:pt x="14370" y="15843"/>
                </a:cubicBezTo>
                <a:cubicBezTo>
                  <a:pt x="12400" y="18954"/>
                  <a:pt x="11782" y="22704"/>
                  <a:pt x="11216" y="26343"/>
                </a:cubicBezTo>
                <a:cubicBezTo>
                  <a:pt x="11211" y="26361"/>
                  <a:pt x="11211" y="26386"/>
                  <a:pt x="11207" y="26404"/>
                </a:cubicBezTo>
                <a:cubicBezTo>
                  <a:pt x="11193" y="26386"/>
                  <a:pt x="11180" y="26361"/>
                  <a:pt x="11164" y="26343"/>
                </a:cubicBezTo>
                <a:cubicBezTo>
                  <a:pt x="10292" y="25007"/>
                  <a:pt x="8677" y="24315"/>
                  <a:pt x="7061" y="24315"/>
                </a:cubicBezTo>
                <a:cubicBezTo>
                  <a:pt x="6502" y="24315"/>
                  <a:pt x="5943" y="24397"/>
                  <a:pt x="5415" y="24565"/>
                </a:cubicBezTo>
                <a:cubicBezTo>
                  <a:pt x="4208" y="24944"/>
                  <a:pt x="3161" y="25691"/>
                  <a:pt x="2315" y="26632"/>
                </a:cubicBezTo>
                <a:cubicBezTo>
                  <a:pt x="1693" y="27313"/>
                  <a:pt x="1178" y="28091"/>
                  <a:pt x="774" y="28915"/>
                </a:cubicBezTo>
                <a:cubicBezTo>
                  <a:pt x="522" y="29425"/>
                  <a:pt x="251" y="30023"/>
                  <a:pt x="1" y="30670"/>
                </a:cubicBezTo>
                <a:lnTo>
                  <a:pt x="43005" y="30670"/>
                </a:lnTo>
                <a:lnTo>
                  <a:pt x="430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47" y="4539441"/>
            <a:ext cx="1544162" cy="604006"/>
          </a:xfrm>
          <a:custGeom>
            <a:rect b="b" l="l" r="r" t="t"/>
            <a:pathLst>
              <a:path extrusionOk="0" h="15070" w="38527">
                <a:moveTo>
                  <a:pt x="38527" y="0"/>
                </a:moveTo>
                <a:cubicBezTo>
                  <a:pt x="35070" y="336"/>
                  <a:pt x="31774" y="2482"/>
                  <a:pt x="30267" y="5625"/>
                </a:cubicBezTo>
                <a:cubicBezTo>
                  <a:pt x="28042" y="3873"/>
                  <a:pt x="25211" y="2939"/>
                  <a:pt x="22384" y="2939"/>
                </a:cubicBezTo>
                <a:cubicBezTo>
                  <a:pt x="21236" y="2939"/>
                  <a:pt x="20088" y="3093"/>
                  <a:pt x="18982" y="3409"/>
                </a:cubicBezTo>
                <a:cubicBezTo>
                  <a:pt x="15155" y="4501"/>
                  <a:pt x="11931" y="7513"/>
                  <a:pt x="10575" y="11254"/>
                </a:cubicBezTo>
                <a:cubicBezTo>
                  <a:pt x="9512" y="10914"/>
                  <a:pt x="8394" y="10727"/>
                  <a:pt x="7281" y="10727"/>
                </a:cubicBezTo>
                <a:cubicBezTo>
                  <a:pt x="7100" y="10727"/>
                  <a:pt x="6918" y="10732"/>
                  <a:pt x="6738" y="10742"/>
                </a:cubicBezTo>
                <a:cubicBezTo>
                  <a:pt x="6730" y="10740"/>
                  <a:pt x="6721" y="10738"/>
                  <a:pt x="6713" y="10738"/>
                </a:cubicBezTo>
                <a:cubicBezTo>
                  <a:pt x="6704" y="10738"/>
                  <a:pt x="6695" y="10740"/>
                  <a:pt x="6686" y="10742"/>
                </a:cubicBezTo>
                <a:cubicBezTo>
                  <a:pt x="5817" y="10787"/>
                  <a:pt x="4960" y="10963"/>
                  <a:pt x="4143" y="11265"/>
                </a:cubicBezTo>
                <a:cubicBezTo>
                  <a:pt x="2341" y="11940"/>
                  <a:pt x="770" y="13314"/>
                  <a:pt x="1" y="15069"/>
                </a:cubicBezTo>
                <a:lnTo>
                  <a:pt x="38527" y="15069"/>
                </a:lnTo>
                <a:lnTo>
                  <a:pt x="385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5686563" y="1772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832300" y="-1248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706212" y="10177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8430775" y="15834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94" name="Shape 194"/>
        <p:cNvGrpSpPr/>
        <p:nvPr/>
      </p:nvGrpSpPr>
      <p:grpSpPr>
        <a:xfrm>
          <a:off x="0" y="0"/>
          <a:ext cx="0" cy="0"/>
          <a:chOff x="0" y="0"/>
          <a:chExt cx="0" cy="0"/>
        </a:xfrm>
      </p:grpSpPr>
      <p:sp>
        <p:nvSpPr>
          <p:cNvPr id="195" name="Google Shape;195;p22"/>
          <p:cNvSpPr txBox="1"/>
          <p:nvPr>
            <p:ph type="title"/>
          </p:nvPr>
        </p:nvSpPr>
        <p:spPr>
          <a:xfrm>
            <a:off x="713225" y="747838"/>
            <a:ext cx="4294800" cy="11100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6" name="Google Shape;196;p22"/>
          <p:cNvSpPr txBox="1"/>
          <p:nvPr>
            <p:ph idx="1" type="subTitle"/>
          </p:nvPr>
        </p:nvSpPr>
        <p:spPr>
          <a:xfrm>
            <a:off x="713225" y="1954238"/>
            <a:ext cx="4294800" cy="24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ed Hat Text Light"/>
              <a:buChar char="●"/>
              <a:defRPr sz="15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500"/>
              <a:buFont typeface="Nunito Light"/>
              <a:buChar char="○"/>
              <a:defRPr/>
            </a:lvl5pPr>
            <a:lvl6pPr lvl="5" rtl="0" algn="ctr">
              <a:lnSpc>
                <a:spcPct val="100000"/>
              </a:lnSpc>
              <a:spcBef>
                <a:spcPts val="0"/>
              </a:spcBef>
              <a:spcAft>
                <a:spcPts val="0"/>
              </a:spcAft>
              <a:buClr>
                <a:srgbClr val="999999"/>
              </a:buClr>
              <a:buSzPts val="15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500"/>
              <a:buFont typeface="Nunito Light"/>
              <a:buChar char="■"/>
              <a:defRPr/>
            </a:lvl9pPr>
          </a:lstStyle>
          <a:p/>
        </p:txBody>
      </p:sp>
      <p:sp>
        <p:nvSpPr>
          <p:cNvPr id="197" name="Google Shape;197;p22"/>
          <p:cNvSpPr/>
          <p:nvPr/>
        </p:nvSpPr>
        <p:spPr>
          <a:xfrm flipH="1">
            <a:off x="8870125" y="11833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238350" y="265013"/>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872400" y="-1140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flipH="1">
            <a:off x="3519075" y="28278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22750" y="9102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0" y="4501000"/>
            <a:ext cx="1642101" cy="642478"/>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557850" y="4785556"/>
            <a:ext cx="1761982" cy="357997"/>
          </a:xfrm>
          <a:custGeom>
            <a:rect b="b" l="l" r="r" t="t"/>
            <a:pathLst>
              <a:path extrusionOk="0" h="12513" w="61597">
                <a:moveTo>
                  <a:pt x="2570" y="0"/>
                </a:moveTo>
                <a:cubicBezTo>
                  <a:pt x="1703" y="0"/>
                  <a:pt x="839" y="117"/>
                  <a:pt x="0" y="347"/>
                </a:cubicBezTo>
                <a:lnTo>
                  <a:pt x="0" y="12513"/>
                </a:lnTo>
                <a:lnTo>
                  <a:pt x="61597" y="12513"/>
                </a:lnTo>
                <a:cubicBezTo>
                  <a:pt x="60687" y="8503"/>
                  <a:pt x="57149" y="5394"/>
                  <a:pt x="53201" y="4169"/>
                </a:cubicBezTo>
                <a:cubicBezTo>
                  <a:pt x="51487" y="3640"/>
                  <a:pt x="49711" y="3417"/>
                  <a:pt x="47923" y="3417"/>
                </a:cubicBezTo>
                <a:cubicBezTo>
                  <a:pt x="45460" y="3417"/>
                  <a:pt x="42972" y="3840"/>
                  <a:pt x="40583" y="4467"/>
                </a:cubicBezTo>
                <a:cubicBezTo>
                  <a:pt x="36697" y="5485"/>
                  <a:pt x="32504" y="7511"/>
                  <a:pt x="31358" y="11361"/>
                </a:cubicBezTo>
                <a:cubicBezTo>
                  <a:pt x="30110" y="8628"/>
                  <a:pt x="28175" y="6157"/>
                  <a:pt x="25629" y="4558"/>
                </a:cubicBezTo>
                <a:cubicBezTo>
                  <a:pt x="23775" y="3387"/>
                  <a:pt x="21584" y="2710"/>
                  <a:pt x="19400" y="2710"/>
                </a:cubicBezTo>
                <a:cubicBezTo>
                  <a:pt x="18591" y="2710"/>
                  <a:pt x="17783" y="2803"/>
                  <a:pt x="16993" y="2999"/>
                </a:cubicBezTo>
                <a:cubicBezTo>
                  <a:pt x="16910" y="3021"/>
                  <a:pt x="16824" y="3041"/>
                  <a:pt x="16742" y="3069"/>
                </a:cubicBezTo>
                <a:cubicBezTo>
                  <a:pt x="15571" y="3396"/>
                  <a:pt x="14437" y="4001"/>
                  <a:pt x="13633" y="4869"/>
                </a:cubicBezTo>
                <a:cubicBezTo>
                  <a:pt x="13184" y="5336"/>
                  <a:pt x="12843" y="5880"/>
                  <a:pt x="12636" y="6497"/>
                </a:cubicBezTo>
                <a:cubicBezTo>
                  <a:pt x="12333" y="5911"/>
                  <a:pt x="11982" y="5354"/>
                  <a:pt x="11584" y="4828"/>
                </a:cubicBezTo>
                <a:cubicBezTo>
                  <a:pt x="9629" y="2185"/>
                  <a:pt x="6620" y="307"/>
                  <a:pt x="3351" y="32"/>
                </a:cubicBezTo>
                <a:cubicBezTo>
                  <a:pt x="3091" y="11"/>
                  <a:pt x="2831" y="0"/>
                  <a:pt x="2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flipH="1">
            <a:off x="7304718" y="4451100"/>
            <a:ext cx="1839282" cy="692474"/>
          </a:xfrm>
          <a:custGeom>
            <a:rect b="b" l="l" r="r" t="t"/>
            <a:pathLst>
              <a:path extrusionOk="0" h="22122" w="58763">
                <a:moveTo>
                  <a:pt x="18074" y="1"/>
                </a:moveTo>
                <a:cubicBezTo>
                  <a:pt x="16320" y="1"/>
                  <a:pt x="14521" y="539"/>
                  <a:pt x="13048" y="1494"/>
                </a:cubicBezTo>
                <a:cubicBezTo>
                  <a:pt x="10137" y="3389"/>
                  <a:pt x="8297" y="6550"/>
                  <a:pt x="6995" y="9770"/>
                </a:cubicBezTo>
                <a:cubicBezTo>
                  <a:pt x="6565" y="8352"/>
                  <a:pt x="6125" y="6917"/>
                  <a:pt x="5289" y="5695"/>
                </a:cubicBezTo>
                <a:cubicBezTo>
                  <a:pt x="4453" y="4479"/>
                  <a:pt x="3136" y="3496"/>
                  <a:pt x="1660" y="3438"/>
                </a:cubicBezTo>
                <a:cubicBezTo>
                  <a:pt x="1610" y="3436"/>
                  <a:pt x="1560" y="3435"/>
                  <a:pt x="1509" y="3435"/>
                </a:cubicBezTo>
                <a:cubicBezTo>
                  <a:pt x="1001" y="3435"/>
                  <a:pt x="495" y="3539"/>
                  <a:pt x="0" y="3725"/>
                </a:cubicBezTo>
                <a:lnTo>
                  <a:pt x="0" y="22121"/>
                </a:lnTo>
                <a:lnTo>
                  <a:pt x="58763" y="22121"/>
                </a:lnTo>
                <a:cubicBezTo>
                  <a:pt x="58689" y="19978"/>
                  <a:pt x="57547" y="17838"/>
                  <a:pt x="55801" y="16539"/>
                </a:cubicBezTo>
                <a:cubicBezTo>
                  <a:pt x="54208" y="15352"/>
                  <a:pt x="52225" y="14808"/>
                  <a:pt x="50227" y="14808"/>
                </a:cubicBezTo>
                <a:cubicBezTo>
                  <a:pt x="49203" y="14808"/>
                  <a:pt x="48175" y="14951"/>
                  <a:pt x="47193" y="15223"/>
                </a:cubicBezTo>
                <a:cubicBezTo>
                  <a:pt x="44298" y="16028"/>
                  <a:pt x="41771" y="17847"/>
                  <a:pt x="39659" y="19987"/>
                </a:cubicBezTo>
                <a:cubicBezTo>
                  <a:pt x="39188" y="17670"/>
                  <a:pt x="38348" y="15444"/>
                  <a:pt x="37172" y="13394"/>
                </a:cubicBezTo>
                <a:cubicBezTo>
                  <a:pt x="36450" y="12132"/>
                  <a:pt x="35472" y="10853"/>
                  <a:pt x="34055" y="10518"/>
                </a:cubicBezTo>
                <a:cubicBezTo>
                  <a:pt x="33804" y="10459"/>
                  <a:pt x="33550" y="10433"/>
                  <a:pt x="33295" y="10433"/>
                </a:cubicBezTo>
                <a:cubicBezTo>
                  <a:pt x="32505" y="10433"/>
                  <a:pt x="31706" y="10687"/>
                  <a:pt x="30969" y="11009"/>
                </a:cubicBezTo>
                <a:cubicBezTo>
                  <a:pt x="28773" y="11978"/>
                  <a:pt x="26889" y="13537"/>
                  <a:pt x="25527" y="15516"/>
                </a:cubicBezTo>
                <a:cubicBezTo>
                  <a:pt x="25350" y="13092"/>
                  <a:pt x="25643" y="10646"/>
                  <a:pt x="25464" y="8224"/>
                </a:cubicBezTo>
                <a:cubicBezTo>
                  <a:pt x="25285" y="5797"/>
                  <a:pt x="24554" y="3268"/>
                  <a:pt x="22739" y="1654"/>
                </a:cubicBezTo>
                <a:cubicBezTo>
                  <a:pt x="21456" y="514"/>
                  <a:pt x="19786" y="1"/>
                  <a:pt x="18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8425438" y="4785548"/>
            <a:ext cx="718568" cy="357990"/>
          </a:xfrm>
          <a:custGeom>
            <a:rect b="b" l="l" r="r" t="t"/>
            <a:pathLst>
              <a:path extrusionOk="0" h="19501" w="39143">
                <a:moveTo>
                  <a:pt x="26914" y="0"/>
                </a:moveTo>
                <a:cubicBezTo>
                  <a:pt x="24558" y="0"/>
                  <a:pt x="22188" y="542"/>
                  <a:pt x="20047" y="1540"/>
                </a:cubicBezTo>
                <a:cubicBezTo>
                  <a:pt x="15247" y="3770"/>
                  <a:pt x="11443" y="8748"/>
                  <a:pt x="11909" y="14019"/>
                </a:cubicBezTo>
                <a:cubicBezTo>
                  <a:pt x="10778" y="13473"/>
                  <a:pt x="9524" y="13204"/>
                  <a:pt x="8269" y="13204"/>
                </a:cubicBezTo>
                <a:cubicBezTo>
                  <a:pt x="6591" y="13204"/>
                  <a:pt x="4912" y="13684"/>
                  <a:pt x="3522" y="14622"/>
                </a:cubicBezTo>
                <a:cubicBezTo>
                  <a:pt x="1967" y="15670"/>
                  <a:pt x="544" y="17535"/>
                  <a:pt x="1" y="19501"/>
                </a:cubicBezTo>
                <a:lnTo>
                  <a:pt x="39143" y="19501"/>
                </a:lnTo>
                <a:lnTo>
                  <a:pt x="39143" y="7514"/>
                </a:lnTo>
                <a:cubicBezTo>
                  <a:pt x="37693" y="4300"/>
                  <a:pt x="34763" y="1804"/>
                  <a:pt x="31402" y="702"/>
                </a:cubicBezTo>
                <a:cubicBezTo>
                  <a:pt x="29955" y="227"/>
                  <a:pt x="28437" y="0"/>
                  <a:pt x="26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5121500" y="13475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flipH="1">
            <a:off x="8004575" y="31405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08" name="Shape 208"/>
        <p:cNvGrpSpPr/>
        <p:nvPr/>
      </p:nvGrpSpPr>
      <p:grpSpPr>
        <a:xfrm>
          <a:off x="0" y="0"/>
          <a:ext cx="0" cy="0"/>
          <a:chOff x="0" y="0"/>
          <a:chExt cx="0" cy="0"/>
        </a:xfrm>
      </p:grpSpPr>
      <p:sp>
        <p:nvSpPr>
          <p:cNvPr id="209" name="Google Shape;209;p23"/>
          <p:cNvSpPr txBox="1"/>
          <p:nvPr>
            <p:ph type="title"/>
          </p:nvPr>
        </p:nvSpPr>
        <p:spPr>
          <a:xfrm>
            <a:off x="713225" y="928450"/>
            <a:ext cx="4908600" cy="1570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0" name="Google Shape;210;p23"/>
          <p:cNvSpPr/>
          <p:nvPr/>
        </p:nvSpPr>
        <p:spPr>
          <a:xfrm>
            <a:off x="5197338" y="687113"/>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3429125" y="1522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flipH="1">
            <a:off x="956175" y="53950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8148088" y="-77162"/>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848537" y="1219488"/>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flipH="1">
            <a:off x="8193175" y="171550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flipH="1">
            <a:off x="3573050" y="32140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217" name="Shape 217"/>
        <p:cNvGrpSpPr/>
        <p:nvPr/>
      </p:nvGrpSpPr>
      <p:grpSpPr>
        <a:xfrm>
          <a:off x="0" y="0"/>
          <a:ext cx="0" cy="0"/>
          <a:chOff x="0" y="0"/>
          <a:chExt cx="0" cy="0"/>
        </a:xfrm>
      </p:grpSpPr>
      <p:sp>
        <p:nvSpPr>
          <p:cNvPr id="218" name="Google Shape;218;p24"/>
          <p:cNvSpPr txBox="1"/>
          <p:nvPr>
            <p:ph type="title"/>
          </p:nvPr>
        </p:nvSpPr>
        <p:spPr>
          <a:xfrm>
            <a:off x="713225" y="1651375"/>
            <a:ext cx="5165100" cy="6660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4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9" name="Google Shape;219;p24"/>
          <p:cNvSpPr txBox="1"/>
          <p:nvPr>
            <p:ph idx="1" type="subTitle"/>
          </p:nvPr>
        </p:nvSpPr>
        <p:spPr>
          <a:xfrm>
            <a:off x="713225" y="2317325"/>
            <a:ext cx="5165100" cy="117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0" name="Google Shape;220;p24"/>
          <p:cNvSpPr/>
          <p:nvPr/>
        </p:nvSpPr>
        <p:spPr>
          <a:xfrm flipH="1">
            <a:off x="5559913" y="12243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4821275" y="-703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7856613" y="2650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2776238" y="6800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flipH="1">
            <a:off x="713225" y="35523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421475" y="137340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flipH="1">
            <a:off x="-5" y="3794125"/>
            <a:ext cx="1892005" cy="1349371"/>
          </a:xfrm>
          <a:custGeom>
            <a:rect b="b" l="l" r="r" t="t"/>
            <a:pathLst>
              <a:path extrusionOk="0" h="30671" w="43005">
                <a:moveTo>
                  <a:pt x="43005" y="0"/>
                </a:moveTo>
                <a:cubicBezTo>
                  <a:pt x="40708" y="255"/>
                  <a:pt x="38445" y="1160"/>
                  <a:pt x="36609" y="2565"/>
                </a:cubicBezTo>
                <a:cubicBezTo>
                  <a:pt x="32762" y="5505"/>
                  <a:pt x="30585" y="10184"/>
                  <a:pt x="29542" y="14915"/>
                </a:cubicBezTo>
                <a:cubicBezTo>
                  <a:pt x="27816" y="13343"/>
                  <a:pt x="25978" y="11707"/>
                  <a:pt x="23694" y="11193"/>
                </a:cubicBezTo>
                <a:cubicBezTo>
                  <a:pt x="23204" y="11083"/>
                  <a:pt x="22712" y="11031"/>
                  <a:pt x="22222" y="11031"/>
                </a:cubicBezTo>
                <a:cubicBezTo>
                  <a:pt x="19101" y="11031"/>
                  <a:pt x="16084" y="13138"/>
                  <a:pt x="14370" y="15843"/>
                </a:cubicBezTo>
                <a:cubicBezTo>
                  <a:pt x="12400" y="18954"/>
                  <a:pt x="11782" y="22704"/>
                  <a:pt x="11216" y="26343"/>
                </a:cubicBezTo>
                <a:cubicBezTo>
                  <a:pt x="11211" y="26361"/>
                  <a:pt x="11211" y="26386"/>
                  <a:pt x="11207" y="26404"/>
                </a:cubicBezTo>
                <a:cubicBezTo>
                  <a:pt x="11193" y="26386"/>
                  <a:pt x="11180" y="26361"/>
                  <a:pt x="11164" y="26343"/>
                </a:cubicBezTo>
                <a:cubicBezTo>
                  <a:pt x="10292" y="25007"/>
                  <a:pt x="8677" y="24315"/>
                  <a:pt x="7061" y="24315"/>
                </a:cubicBezTo>
                <a:cubicBezTo>
                  <a:pt x="6502" y="24315"/>
                  <a:pt x="5943" y="24397"/>
                  <a:pt x="5415" y="24565"/>
                </a:cubicBezTo>
                <a:cubicBezTo>
                  <a:pt x="4208" y="24944"/>
                  <a:pt x="3161" y="25691"/>
                  <a:pt x="2315" y="26632"/>
                </a:cubicBezTo>
                <a:cubicBezTo>
                  <a:pt x="1693" y="27313"/>
                  <a:pt x="1178" y="28091"/>
                  <a:pt x="774" y="28915"/>
                </a:cubicBezTo>
                <a:cubicBezTo>
                  <a:pt x="522" y="29425"/>
                  <a:pt x="251" y="30023"/>
                  <a:pt x="1" y="30670"/>
                </a:cubicBezTo>
                <a:lnTo>
                  <a:pt x="43005" y="30670"/>
                </a:lnTo>
                <a:lnTo>
                  <a:pt x="430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flipH="1">
            <a:off x="47" y="4539441"/>
            <a:ext cx="1544162" cy="604006"/>
          </a:xfrm>
          <a:custGeom>
            <a:rect b="b" l="l" r="r" t="t"/>
            <a:pathLst>
              <a:path extrusionOk="0" h="15070" w="38527">
                <a:moveTo>
                  <a:pt x="38527" y="0"/>
                </a:moveTo>
                <a:cubicBezTo>
                  <a:pt x="35070" y="336"/>
                  <a:pt x="31774" y="2482"/>
                  <a:pt x="30267" y="5625"/>
                </a:cubicBezTo>
                <a:cubicBezTo>
                  <a:pt x="28042" y="3873"/>
                  <a:pt x="25211" y="2939"/>
                  <a:pt x="22384" y="2939"/>
                </a:cubicBezTo>
                <a:cubicBezTo>
                  <a:pt x="21236" y="2939"/>
                  <a:pt x="20088" y="3093"/>
                  <a:pt x="18982" y="3409"/>
                </a:cubicBezTo>
                <a:cubicBezTo>
                  <a:pt x="15155" y="4501"/>
                  <a:pt x="11931" y="7513"/>
                  <a:pt x="10575" y="11254"/>
                </a:cubicBezTo>
                <a:cubicBezTo>
                  <a:pt x="9512" y="10914"/>
                  <a:pt x="8394" y="10727"/>
                  <a:pt x="7281" y="10727"/>
                </a:cubicBezTo>
                <a:cubicBezTo>
                  <a:pt x="7100" y="10727"/>
                  <a:pt x="6918" y="10732"/>
                  <a:pt x="6738" y="10742"/>
                </a:cubicBezTo>
                <a:cubicBezTo>
                  <a:pt x="6730" y="10740"/>
                  <a:pt x="6721" y="10738"/>
                  <a:pt x="6713" y="10738"/>
                </a:cubicBezTo>
                <a:cubicBezTo>
                  <a:pt x="6704" y="10738"/>
                  <a:pt x="6695" y="10740"/>
                  <a:pt x="6686" y="10742"/>
                </a:cubicBezTo>
                <a:cubicBezTo>
                  <a:pt x="5817" y="10787"/>
                  <a:pt x="4960" y="10963"/>
                  <a:pt x="4143" y="11265"/>
                </a:cubicBezTo>
                <a:cubicBezTo>
                  <a:pt x="2341" y="11940"/>
                  <a:pt x="770" y="13314"/>
                  <a:pt x="1" y="15069"/>
                </a:cubicBezTo>
                <a:lnTo>
                  <a:pt x="38527" y="15069"/>
                </a:lnTo>
                <a:lnTo>
                  <a:pt x="385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228" name="Shape 228"/>
        <p:cNvGrpSpPr/>
        <p:nvPr/>
      </p:nvGrpSpPr>
      <p:grpSpPr>
        <a:xfrm>
          <a:off x="0" y="0"/>
          <a:ext cx="0" cy="0"/>
          <a:chOff x="0" y="0"/>
          <a:chExt cx="0" cy="0"/>
        </a:xfrm>
      </p:grpSpPr>
      <p:sp>
        <p:nvSpPr>
          <p:cNvPr id="229" name="Google Shape;229;p25"/>
          <p:cNvSpPr txBox="1"/>
          <p:nvPr>
            <p:ph type="title"/>
          </p:nvPr>
        </p:nvSpPr>
        <p:spPr>
          <a:xfrm>
            <a:off x="713225" y="449275"/>
            <a:ext cx="2943600" cy="20778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3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230" name="Google Shape;230;p25"/>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33" name="Shape 233"/>
        <p:cNvGrpSpPr/>
        <p:nvPr/>
      </p:nvGrpSpPr>
      <p:grpSpPr>
        <a:xfrm>
          <a:off x="0" y="0"/>
          <a:ext cx="0" cy="0"/>
          <a:chOff x="0" y="0"/>
          <a:chExt cx="0" cy="0"/>
        </a:xfrm>
      </p:grpSpPr>
      <p:sp>
        <p:nvSpPr>
          <p:cNvPr id="234" name="Google Shape;234;p26"/>
          <p:cNvSpPr txBox="1"/>
          <p:nvPr>
            <p:ph hasCustomPrompt="1" type="title"/>
          </p:nvPr>
        </p:nvSpPr>
        <p:spPr>
          <a:xfrm>
            <a:off x="713225" y="1092225"/>
            <a:ext cx="5323800" cy="23001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35" name="Google Shape;235;p26"/>
          <p:cNvSpPr txBox="1"/>
          <p:nvPr>
            <p:ph idx="1" type="subTitle"/>
          </p:nvPr>
        </p:nvSpPr>
        <p:spPr>
          <a:xfrm>
            <a:off x="713225" y="3392325"/>
            <a:ext cx="5323800" cy="4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6" name="Google Shape;236;p26"/>
          <p:cNvSpPr/>
          <p:nvPr/>
        </p:nvSpPr>
        <p:spPr>
          <a:xfrm flipH="1">
            <a:off x="-9" y="4008939"/>
            <a:ext cx="1650810" cy="1134421"/>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1111800" y="-672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2593213" y="7545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flipH="1">
            <a:off x="-370225" y="136970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7429125" y="31012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flipH="1">
            <a:off x="8923750" y="233282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accent3"/>
        </a:solidFill>
      </p:bgPr>
    </p:bg>
    <p:spTree>
      <p:nvGrpSpPr>
        <p:cNvPr id="243" name="Shape 243"/>
        <p:cNvGrpSpPr/>
        <p:nvPr/>
      </p:nvGrpSpPr>
      <p:grpSpPr>
        <a:xfrm>
          <a:off x="0" y="0"/>
          <a:ext cx="0" cy="0"/>
          <a:chOff x="0" y="0"/>
          <a:chExt cx="0" cy="0"/>
        </a:xfrm>
      </p:grpSpPr>
      <p:sp>
        <p:nvSpPr>
          <p:cNvPr id="244" name="Google Shape;244;p28"/>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txBox="1"/>
          <p:nvPr>
            <p:ph type="title"/>
          </p:nvPr>
        </p:nvSpPr>
        <p:spPr>
          <a:xfrm>
            <a:off x="1742463" y="1465850"/>
            <a:ext cx="2652000" cy="36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8"/>
          <p:cNvSpPr txBox="1"/>
          <p:nvPr>
            <p:ph idx="1" type="subTitle"/>
          </p:nvPr>
        </p:nvSpPr>
        <p:spPr>
          <a:xfrm>
            <a:off x="1742463" y="1830531"/>
            <a:ext cx="26520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7" name="Google Shape;247;p28"/>
          <p:cNvSpPr txBox="1"/>
          <p:nvPr>
            <p:ph hasCustomPrompt="1" idx="2" type="title"/>
          </p:nvPr>
        </p:nvSpPr>
        <p:spPr>
          <a:xfrm>
            <a:off x="721563" y="1669013"/>
            <a:ext cx="803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28"/>
          <p:cNvSpPr txBox="1"/>
          <p:nvPr>
            <p:ph idx="3"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49" name="Google Shape;249;p28"/>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flipH="1">
            <a:off x="4205475" y="-75387"/>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267800" y="1635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584550" y="12821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flipH="1">
            <a:off x="8741525" y="245228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txBox="1"/>
          <p:nvPr>
            <p:ph idx="4" type="title"/>
          </p:nvPr>
        </p:nvSpPr>
        <p:spPr>
          <a:xfrm>
            <a:off x="5778738" y="1465850"/>
            <a:ext cx="2652000" cy="36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8"/>
          <p:cNvSpPr txBox="1"/>
          <p:nvPr>
            <p:ph idx="5" type="subTitle"/>
          </p:nvPr>
        </p:nvSpPr>
        <p:spPr>
          <a:xfrm>
            <a:off x="5778738" y="1830530"/>
            <a:ext cx="26520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7" name="Google Shape;257;p28"/>
          <p:cNvSpPr txBox="1"/>
          <p:nvPr>
            <p:ph hasCustomPrompt="1" idx="6" type="title"/>
          </p:nvPr>
        </p:nvSpPr>
        <p:spPr>
          <a:xfrm>
            <a:off x="4757838" y="1669013"/>
            <a:ext cx="803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28"/>
          <p:cNvSpPr txBox="1"/>
          <p:nvPr>
            <p:ph idx="7" type="title"/>
          </p:nvPr>
        </p:nvSpPr>
        <p:spPr>
          <a:xfrm>
            <a:off x="1742463" y="2938694"/>
            <a:ext cx="2652000" cy="36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28"/>
          <p:cNvSpPr txBox="1"/>
          <p:nvPr>
            <p:ph idx="8" type="subTitle"/>
          </p:nvPr>
        </p:nvSpPr>
        <p:spPr>
          <a:xfrm>
            <a:off x="1742463" y="3303375"/>
            <a:ext cx="26520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0" name="Google Shape;260;p28"/>
          <p:cNvSpPr txBox="1"/>
          <p:nvPr>
            <p:ph hasCustomPrompt="1" idx="9" type="title"/>
          </p:nvPr>
        </p:nvSpPr>
        <p:spPr>
          <a:xfrm>
            <a:off x="721563" y="3141838"/>
            <a:ext cx="803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28"/>
          <p:cNvSpPr txBox="1"/>
          <p:nvPr>
            <p:ph idx="13" type="title"/>
          </p:nvPr>
        </p:nvSpPr>
        <p:spPr>
          <a:xfrm>
            <a:off x="5778738" y="2938690"/>
            <a:ext cx="2652000" cy="36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28"/>
          <p:cNvSpPr txBox="1"/>
          <p:nvPr>
            <p:ph idx="14" type="subTitle"/>
          </p:nvPr>
        </p:nvSpPr>
        <p:spPr>
          <a:xfrm>
            <a:off x="5778738" y="3303370"/>
            <a:ext cx="26520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3" name="Google Shape;263;p28"/>
          <p:cNvSpPr txBox="1"/>
          <p:nvPr>
            <p:ph hasCustomPrompt="1" idx="15" type="title"/>
          </p:nvPr>
        </p:nvSpPr>
        <p:spPr>
          <a:xfrm>
            <a:off x="4757838" y="3141838"/>
            <a:ext cx="803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accent3"/>
        </a:solidFill>
      </p:bgPr>
    </p:bg>
    <p:spTree>
      <p:nvGrpSpPr>
        <p:cNvPr id="264" name="Shape 264"/>
        <p:cNvGrpSpPr/>
        <p:nvPr/>
      </p:nvGrpSpPr>
      <p:grpSpPr>
        <a:xfrm>
          <a:off x="0" y="0"/>
          <a:ext cx="0" cy="0"/>
          <a:chOff x="0" y="0"/>
          <a:chExt cx="0" cy="0"/>
        </a:xfrm>
      </p:grpSpPr>
      <p:sp>
        <p:nvSpPr>
          <p:cNvPr id="265" name="Google Shape;265;p29"/>
          <p:cNvSpPr txBox="1"/>
          <p:nvPr>
            <p:ph type="title"/>
          </p:nvPr>
        </p:nvSpPr>
        <p:spPr>
          <a:xfrm>
            <a:off x="720000" y="1873950"/>
            <a:ext cx="385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6" name="Google Shape;266;p29"/>
          <p:cNvSpPr txBox="1"/>
          <p:nvPr>
            <p:ph idx="1" type="subTitle"/>
          </p:nvPr>
        </p:nvSpPr>
        <p:spPr>
          <a:xfrm>
            <a:off x="720000" y="2446650"/>
            <a:ext cx="38520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accent3"/>
        </a:solidFill>
      </p:bgPr>
    </p:bg>
    <p:spTree>
      <p:nvGrpSpPr>
        <p:cNvPr id="267" name="Shape 267"/>
        <p:cNvGrpSpPr/>
        <p:nvPr/>
      </p:nvGrpSpPr>
      <p:grpSpPr>
        <a:xfrm>
          <a:off x="0" y="0"/>
          <a:ext cx="0" cy="0"/>
          <a:chOff x="0" y="0"/>
          <a:chExt cx="0" cy="0"/>
        </a:xfrm>
      </p:grpSpPr>
      <p:sp>
        <p:nvSpPr>
          <p:cNvPr id="268" name="Google Shape;268;p30"/>
          <p:cNvSpPr txBox="1"/>
          <p:nvPr>
            <p:ph type="title"/>
          </p:nvPr>
        </p:nvSpPr>
        <p:spPr>
          <a:xfrm>
            <a:off x="1702925" y="1496850"/>
            <a:ext cx="2476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9" name="Google Shape;269;p30"/>
          <p:cNvSpPr txBox="1"/>
          <p:nvPr>
            <p:ph idx="1" type="subTitle"/>
          </p:nvPr>
        </p:nvSpPr>
        <p:spPr>
          <a:xfrm>
            <a:off x="1702925" y="1862550"/>
            <a:ext cx="2476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0" name="Google Shape;270;p30"/>
          <p:cNvSpPr txBox="1"/>
          <p:nvPr>
            <p:ph idx="2" type="title"/>
          </p:nvPr>
        </p:nvSpPr>
        <p:spPr>
          <a:xfrm>
            <a:off x="3843275" y="3220075"/>
            <a:ext cx="2476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1" name="Google Shape;271;p30"/>
          <p:cNvSpPr txBox="1"/>
          <p:nvPr>
            <p:ph idx="3" type="subTitle"/>
          </p:nvPr>
        </p:nvSpPr>
        <p:spPr>
          <a:xfrm>
            <a:off x="3843277" y="3585775"/>
            <a:ext cx="2476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2" name="Google Shape;272;p30"/>
          <p:cNvSpPr txBox="1"/>
          <p:nvPr>
            <p:ph idx="4" type="title"/>
          </p:nvPr>
        </p:nvSpPr>
        <p:spPr>
          <a:xfrm>
            <a:off x="5983625" y="1496850"/>
            <a:ext cx="24765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 name="Google Shape;273;p30"/>
          <p:cNvSpPr txBox="1"/>
          <p:nvPr>
            <p:ph idx="5" type="subTitle"/>
          </p:nvPr>
        </p:nvSpPr>
        <p:spPr>
          <a:xfrm>
            <a:off x="5983629" y="1862550"/>
            <a:ext cx="2476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4" name="Google Shape;274;p30"/>
          <p:cNvSpPr txBox="1"/>
          <p:nvPr>
            <p:ph idx="6"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5" name="Google Shape;275;p30"/>
          <p:cNvSpPr/>
          <p:nvPr/>
        </p:nvSpPr>
        <p:spPr>
          <a:xfrm flipH="1">
            <a:off x="-139162" y="109268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6701800" y="23650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8030875" y="96662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2313600" y="-1351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0" y="3914240"/>
            <a:ext cx="2150266" cy="1229235"/>
          </a:xfrm>
          <a:custGeom>
            <a:rect b="b" l="l" r="r" t="t"/>
            <a:pathLst>
              <a:path extrusionOk="0" h="28166" w="49270">
                <a:moveTo>
                  <a:pt x="2730" y="0"/>
                </a:moveTo>
                <a:cubicBezTo>
                  <a:pt x="1801" y="0"/>
                  <a:pt x="863" y="273"/>
                  <a:pt x="0" y="742"/>
                </a:cubicBezTo>
                <a:lnTo>
                  <a:pt x="0" y="28165"/>
                </a:lnTo>
                <a:lnTo>
                  <a:pt x="49269" y="28165"/>
                </a:lnTo>
                <a:cubicBezTo>
                  <a:pt x="49224" y="27299"/>
                  <a:pt x="49100" y="26428"/>
                  <a:pt x="48960" y="25577"/>
                </a:cubicBezTo>
                <a:cubicBezTo>
                  <a:pt x="48879" y="25092"/>
                  <a:pt x="48793" y="24607"/>
                  <a:pt x="48690" y="24127"/>
                </a:cubicBezTo>
                <a:cubicBezTo>
                  <a:pt x="48342" y="22443"/>
                  <a:pt x="47857" y="20794"/>
                  <a:pt x="47025" y="19326"/>
                </a:cubicBezTo>
                <a:cubicBezTo>
                  <a:pt x="45951" y="17433"/>
                  <a:pt x="44220" y="15858"/>
                  <a:pt x="42165" y="15488"/>
                </a:cubicBezTo>
                <a:cubicBezTo>
                  <a:pt x="41836" y="15428"/>
                  <a:pt x="41504" y="15400"/>
                  <a:pt x="41173" y="15400"/>
                </a:cubicBezTo>
                <a:cubicBezTo>
                  <a:pt x="39862" y="15400"/>
                  <a:pt x="38552" y="15836"/>
                  <a:pt x="37371" y="16462"/>
                </a:cubicBezTo>
                <a:cubicBezTo>
                  <a:pt x="34314" y="18094"/>
                  <a:pt x="31936" y="21083"/>
                  <a:pt x="30941" y="24546"/>
                </a:cubicBezTo>
                <a:cubicBezTo>
                  <a:pt x="30776" y="20997"/>
                  <a:pt x="30600" y="17403"/>
                  <a:pt x="29562" y="14033"/>
                </a:cubicBezTo>
                <a:cubicBezTo>
                  <a:pt x="28522" y="10655"/>
                  <a:pt x="26492" y="7465"/>
                  <a:pt x="23475" y="5897"/>
                </a:cubicBezTo>
                <a:cubicBezTo>
                  <a:pt x="22568" y="5421"/>
                  <a:pt x="21573" y="5098"/>
                  <a:pt x="20556" y="5069"/>
                </a:cubicBezTo>
                <a:cubicBezTo>
                  <a:pt x="20503" y="5067"/>
                  <a:pt x="20450" y="5067"/>
                  <a:pt x="20397" y="5067"/>
                </a:cubicBezTo>
                <a:cubicBezTo>
                  <a:pt x="19171" y="5067"/>
                  <a:pt x="17966" y="5490"/>
                  <a:pt x="16876" y="6096"/>
                </a:cubicBezTo>
                <a:cubicBezTo>
                  <a:pt x="13192" y="8160"/>
                  <a:pt x="10784" y="12539"/>
                  <a:pt x="10917" y="16943"/>
                </a:cubicBezTo>
                <a:cubicBezTo>
                  <a:pt x="10408" y="12559"/>
                  <a:pt x="9866" y="8061"/>
                  <a:pt x="7926" y="4146"/>
                </a:cubicBezTo>
                <a:cubicBezTo>
                  <a:pt x="7152" y="2587"/>
                  <a:pt x="6087" y="1076"/>
                  <a:pt x="4551" y="385"/>
                </a:cubicBezTo>
                <a:cubicBezTo>
                  <a:pt x="3964" y="121"/>
                  <a:pt x="3349" y="0"/>
                  <a:pt x="2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accent3"/>
        </a:solidFill>
      </p:bgPr>
    </p:bg>
    <p:spTree>
      <p:nvGrpSpPr>
        <p:cNvPr id="282" name="Shape 282"/>
        <p:cNvGrpSpPr/>
        <p:nvPr/>
      </p:nvGrpSpPr>
      <p:grpSpPr>
        <a:xfrm>
          <a:off x="0" y="0"/>
          <a:ext cx="0" cy="0"/>
          <a:chOff x="0" y="0"/>
          <a:chExt cx="0" cy="0"/>
        </a:xfrm>
      </p:grpSpPr>
      <p:sp>
        <p:nvSpPr>
          <p:cNvPr id="283" name="Google Shape;283;p31"/>
          <p:cNvSpPr txBox="1"/>
          <p:nvPr>
            <p:ph type="title"/>
          </p:nvPr>
        </p:nvSpPr>
        <p:spPr>
          <a:xfrm>
            <a:off x="2274100" y="1256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31"/>
          <p:cNvSpPr txBox="1"/>
          <p:nvPr>
            <p:ph idx="1" type="subTitle"/>
          </p:nvPr>
        </p:nvSpPr>
        <p:spPr>
          <a:xfrm>
            <a:off x="2274100" y="1622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85" name="Google Shape;285;p31"/>
          <p:cNvSpPr txBox="1"/>
          <p:nvPr>
            <p:ph idx="2" type="title"/>
          </p:nvPr>
        </p:nvSpPr>
        <p:spPr>
          <a:xfrm>
            <a:off x="5748449" y="1256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31"/>
          <p:cNvSpPr txBox="1"/>
          <p:nvPr>
            <p:ph idx="3" type="subTitle"/>
          </p:nvPr>
        </p:nvSpPr>
        <p:spPr>
          <a:xfrm>
            <a:off x="5748449" y="1622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87" name="Google Shape;287;p31"/>
          <p:cNvSpPr txBox="1"/>
          <p:nvPr>
            <p:ph idx="4" type="title"/>
          </p:nvPr>
        </p:nvSpPr>
        <p:spPr>
          <a:xfrm>
            <a:off x="2274100" y="2447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31"/>
          <p:cNvSpPr txBox="1"/>
          <p:nvPr>
            <p:ph idx="5" type="subTitle"/>
          </p:nvPr>
        </p:nvSpPr>
        <p:spPr>
          <a:xfrm>
            <a:off x="2274100" y="2813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89" name="Google Shape;289;p31"/>
          <p:cNvSpPr txBox="1"/>
          <p:nvPr>
            <p:ph idx="6" type="title"/>
          </p:nvPr>
        </p:nvSpPr>
        <p:spPr>
          <a:xfrm>
            <a:off x="5748449" y="2447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31"/>
          <p:cNvSpPr txBox="1"/>
          <p:nvPr>
            <p:ph idx="7" type="subTitle"/>
          </p:nvPr>
        </p:nvSpPr>
        <p:spPr>
          <a:xfrm>
            <a:off x="5748449" y="2813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1" name="Google Shape;291;p31"/>
          <p:cNvSpPr txBox="1"/>
          <p:nvPr>
            <p:ph idx="8" type="title"/>
          </p:nvPr>
        </p:nvSpPr>
        <p:spPr>
          <a:xfrm>
            <a:off x="2274100" y="3638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2" name="Google Shape;292;p31"/>
          <p:cNvSpPr txBox="1"/>
          <p:nvPr>
            <p:ph idx="9" type="subTitle"/>
          </p:nvPr>
        </p:nvSpPr>
        <p:spPr>
          <a:xfrm>
            <a:off x="2274100" y="4004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3" name="Google Shape;293;p31"/>
          <p:cNvSpPr txBox="1"/>
          <p:nvPr>
            <p:ph idx="13" type="title"/>
          </p:nvPr>
        </p:nvSpPr>
        <p:spPr>
          <a:xfrm>
            <a:off x="5748449" y="3638650"/>
            <a:ext cx="21111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4" name="Google Shape;294;p31"/>
          <p:cNvSpPr txBox="1"/>
          <p:nvPr>
            <p:ph idx="14" type="subTitle"/>
          </p:nvPr>
        </p:nvSpPr>
        <p:spPr>
          <a:xfrm>
            <a:off x="5748449" y="4004350"/>
            <a:ext cx="2111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5" name="Google Shape;295;p31"/>
          <p:cNvSpPr txBox="1"/>
          <p:nvPr>
            <p:ph idx="15"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96" name="Google Shape;296;p31"/>
          <p:cNvSpPr/>
          <p:nvPr/>
        </p:nvSpPr>
        <p:spPr>
          <a:xfrm>
            <a:off x="7874775" y="7432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flipH="1">
            <a:off x="5811025" y="21253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514475" y="101770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2029150" y="-980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8653575" y="18650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flipH="1">
            <a:off x="234450" y="2055088"/>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0" y="4501000"/>
            <a:ext cx="1642101" cy="642478"/>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557850" y="4785556"/>
            <a:ext cx="1761982" cy="357997"/>
          </a:xfrm>
          <a:custGeom>
            <a:rect b="b" l="l" r="r" t="t"/>
            <a:pathLst>
              <a:path extrusionOk="0" h="12513" w="61597">
                <a:moveTo>
                  <a:pt x="2570" y="0"/>
                </a:moveTo>
                <a:cubicBezTo>
                  <a:pt x="1703" y="0"/>
                  <a:pt x="839" y="117"/>
                  <a:pt x="0" y="347"/>
                </a:cubicBezTo>
                <a:lnTo>
                  <a:pt x="0" y="12513"/>
                </a:lnTo>
                <a:lnTo>
                  <a:pt x="61597" y="12513"/>
                </a:lnTo>
                <a:cubicBezTo>
                  <a:pt x="60687" y="8503"/>
                  <a:pt x="57149" y="5394"/>
                  <a:pt x="53201" y="4169"/>
                </a:cubicBezTo>
                <a:cubicBezTo>
                  <a:pt x="51487" y="3640"/>
                  <a:pt x="49711" y="3417"/>
                  <a:pt x="47923" y="3417"/>
                </a:cubicBezTo>
                <a:cubicBezTo>
                  <a:pt x="45460" y="3417"/>
                  <a:pt x="42972" y="3840"/>
                  <a:pt x="40583" y="4467"/>
                </a:cubicBezTo>
                <a:cubicBezTo>
                  <a:pt x="36697" y="5485"/>
                  <a:pt x="32504" y="7511"/>
                  <a:pt x="31358" y="11361"/>
                </a:cubicBezTo>
                <a:cubicBezTo>
                  <a:pt x="30110" y="8628"/>
                  <a:pt x="28175" y="6157"/>
                  <a:pt x="25629" y="4558"/>
                </a:cubicBezTo>
                <a:cubicBezTo>
                  <a:pt x="23775" y="3387"/>
                  <a:pt x="21584" y="2710"/>
                  <a:pt x="19400" y="2710"/>
                </a:cubicBezTo>
                <a:cubicBezTo>
                  <a:pt x="18591" y="2710"/>
                  <a:pt x="17783" y="2803"/>
                  <a:pt x="16993" y="2999"/>
                </a:cubicBezTo>
                <a:cubicBezTo>
                  <a:pt x="16910" y="3021"/>
                  <a:pt x="16824" y="3041"/>
                  <a:pt x="16742" y="3069"/>
                </a:cubicBezTo>
                <a:cubicBezTo>
                  <a:pt x="15571" y="3396"/>
                  <a:pt x="14437" y="4001"/>
                  <a:pt x="13633" y="4869"/>
                </a:cubicBezTo>
                <a:cubicBezTo>
                  <a:pt x="13184" y="5336"/>
                  <a:pt x="12843" y="5880"/>
                  <a:pt x="12636" y="6497"/>
                </a:cubicBezTo>
                <a:cubicBezTo>
                  <a:pt x="12333" y="5911"/>
                  <a:pt x="11982" y="5354"/>
                  <a:pt x="11584" y="4828"/>
                </a:cubicBezTo>
                <a:cubicBezTo>
                  <a:pt x="9629" y="2185"/>
                  <a:pt x="6620" y="307"/>
                  <a:pt x="3351" y="32"/>
                </a:cubicBezTo>
                <a:cubicBezTo>
                  <a:pt x="3091" y="11"/>
                  <a:pt x="2831" y="0"/>
                  <a:pt x="2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flipH="1">
            <a:off x="7304718" y="4451100"/>
            <a:ext cx="1839282" cy="692474"/>
          </a:xfrm>
          <a:custGeom>
            <a:rect b="b" l="l" r="r" t="t"/>
            <a:pathLst>
              <a:path extrusionOk="0" h="22122" w="58763">
                <a:moveTo>
                  <a:pt x="18074" y="1"/>
                </a:moveTo>
                <a:cubicBezTo>
                  <a:pt x="16320" y="1"/>
                  <a:pt x="14521" y="539"/>
                  <a:pt x="13048" y="1494"/>
                </a:cubicBezTo>
                <a:cubicBezTo>
                  <a:pt x="10137" y="3389"/>
                  <a:pt x="8297" y="6550"/>
                  <a:pt x="6995" y="9770"/>
                </a:cubicBezTo>
                <a:cubicBezTo>
                  <a:pt x="6565" y="8352"/>
                  <a:pt x="6125" y="6917"/>
                  <a:pt x="5289" y="5695"/>
                </a:cubicBezTo>
                <a:cubicBezTo>
                  <a:pt x="4453" y="4479"/>
                  <a:pt x="3136" y="3496"/>
                  <a:pt x="1660" y="3438"/>
                </a:cubicBezTo>
                <a:cubicBezTo>
                  <a:pt x="1610" y="3436"/>
                  <a:pt x="1560" y="3435"/>
                  <a:pt x="1509" y="3435"/>
                </a:cubicBezTo>
                <a:cubicBezTo>
                  <a:pt x="1001" y="3435"/>
                  <a:pt x="495" y="3539"/>
                  <a:pt x="0" y="3725"/>
                </a:cubicBezTo>
                <a:lnTo>
                  <a:pt x="0" y="22121"/>
                </a:lnTo>
                <a:lnTo>
                  <a:pt x="58763" y="22121"/>
                </a:lnTo>
                <a:cubicBezTo>
                  <a:pt x="58689" y="19978"/>
                  <a:pt x="57547" y="17838"/>
                  <a:pt x="55801" y="16539"/>
                </a:cubicBezTo>
                <a:cubicBezTo>
                  <a:pt x="54208" y="15352"/>
                  <a:pt x="52225" y="14808"/>
                  <a:pt x="50227" y="14808"/>
                </a:cubicBezTo>
                <a:cubicBezTo>
                  <a:pt x="49203" y="14808"/>
                  <a:pt x="48175" y="14951"/>
                  <a:pt x="47193" y="15223"/>
                </a:cubicBezTo>
                <a:cubicBezTo>
                  <a:pt x="44298" y="16028"/>
                  <a:pt x="41771" y="17847"/>
                  <a:pt x="39659" y="19987"/>
                </a:cubicBezTo>
                <a:cubicBezTo>
                  <a:pt x="39188" y="17670"/>
                  <a:pt x="38348" y="15444"/>
                  <a:pt x="37172" y="13394"/>
                </a:cubicBezTo>
                <a:cubicBezTo>
                  <a:pt x="36450" y="12132"/>
                  <a:pt x="35472" y="10853"/>
                  <a:pt x="34055" y="10518"/>
                </a:cubicBezTo>
                <a:cubicBezTo>
                  <a:pt x="33804" y="10459"/>
                  <a:pt x="33550" y="10433"/>
                  <a:pt x="33295" y="10433"/>
                </a:cubicBezTo>
                <a:cubicBezTo>
                  <a:pt x="32505" y="10433"/>
                  <a:pt x="31706" y="10687"/>
                  <a:pt x="30969" y="11009"/>
                </a:cubicBezTo>
                <a:cubicBezTo>
                  <a:pt x="28773" y="11978"/>
                  <a:pt x="26889" y="13537"/>
                  <a:pt x="25527" y="15516"/>
                </a:cubicBezTo>
                <a:cubicBezTo>
                  <a:pt x="25350" y="13092"/>
                  <a:pt x="25643" y="10646"/>
                  <a:pt x="25464" y="8224"/>
                </a:cubicBezTo>
                <a:cubicBezTo>
                  <a:pt x="25285" y="5797"/>
                  <a:pt x="24554" y="3268"/>
                  <a:pt x="22739" y="1654"/>
                </a:cubicBezTo>
                <a:cubicBezTo>
                  <a:pt x="21456" y="514"/>
                  <a:pt x="19786" y="1"/>
                  <a:pt x="18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8425438" y="4785548"/>
            <a:ext cx="718568" cy="357990"/>
          </a:xfrm>
          <a:custGeom>
            <a:rect b="b" l="l" r="r" t="t"/>
            <a:pathLst>
              <a:path extrusionOk="0" h="19501" w="39143">
                <a:moveTo>
                  <a:pt x="26914" y="0"/>
                </a:moveTo>
                <a:cubicBezTo>
                  <a:pt x="24558" y="0"/>
                  <a:pt x="22188" y="542"/>
                  <a:pt x="20047" y="1540"/>
                </a:cubicBezTo>
                <a:cubicBezTo>
                  <a:pt x="15247" y="3770"/>
                  <a:pt x="11443" y="8748"/>
                  <a:pt x="11909" y="14019"/>
                </a:cubicBezTo>
                <a:cubicBezTo>
                  <a:pt x="10778" y="13473"/>
                  <a:pt x="9524" y="13204"/>
                  <a:pt x="8269" y="13204"/>
                </a:cubicBezTo>
                <a:cubicBezTo>
                  <a:pt x="6591" y="13204"/>
                  <a:pt x="4912" y="13684"/>
                  <a:pt x="3522" y="14622"/>
                </a:cubicBezTo>
                <a:cubicBezTo>
                  <a:pt x="1967" y="15670"/>
                  <a:pt x="544" y="17535"/>
                  <a:pt x="1" y="19501"/>
                </a:cubicBezTo>
                <a:lnTo>
                  <a:pt x="39143" y="19501"/>
                </a:lnTo>
                <a:lnTo>
                  <a:pt x="39143" y="7514"/>
                </a:lnTo>
                <a:cubicBezTo>
                  <a:pt x="37693" y="4300"/>
                  <a:pt x="34763" y="1804"/>
                  <a:pt x="31402" y="702"/>
                </a:cubicBezTo>
                <a:cubicBezTo>
                  <a:pt x="29955" y="227"/>
                  <a:pt x="28437" y="0"/>
                  <a:pt x="26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accent3"/>
        </a:solidFill>
      </p:bgPr>
    </p:bg>
    <p:spTree>
      <p:nvGrpSpPr>
        <p:cNvPr id="306" name="Shape 306"/>
        <p:cNvGrpSpPr/>
        <p:nvPr/>
      </p:nvGrpSpPr>
      <p:grpSpPr>
        <a:xfrm>
          <a:off x="0" y="0"/>
          <a:ext cx="0" cy="0"/>
          <a:chOff x="0" y="0"/>
          <a:chExt cx="0" cy="0"/>
        </a:xfrm>
      </p:grpSpPr>
      <p:sp>
        <p:nvSpPr>
          <p:cNvPr id="307" name="Google Shape;307;p32"/>
          <p:cNvSpPr txBox="1"/>
          <p:nvPr>
            <p:ph hasCustomPrompt="1" type="title"/>
          </p:nvPr>
        </p:nvSpPr>
        <p:spPr>
          <a:xfrm>
            <a:off x="4291375" y="1239288"/>
            <a:ext cx="4139400" cy="701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8" name="Google Shape;308;p32"/>
          <p:cNvSpPr txBox="1"/>
          <p:nvPr>
            <p:ph idx="1" type="subTitle"/>
          </p:nvPr>
        </p:nvSpPr>
        <p:spPr>
          <a:xfrm>
            <a:off x="4291375" y="1940988"/>
            <a:ext cx="4139400" cy="4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PT Sans"/>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Font typeface="PT Sans"/>
              <a:buNone/>
              <a:defRPr sz="1500">
                <a:latin typeface="PT Sans"/>
                <a:ea typeface="PT Sans"/>
                <a:cs typeface="PT Sans"/>
                <a:sym typeface="PT Sans"/>
              </a:defRPr>
            </a:lvl4pPr>
            <a:lvl5pPr lvl="4" rtl="0" algn="ctr">
              <a:lnSpc>
                <a:spcPct val="100000"/>
              </a:lnSpc>
              <a:spcBef>
                <a:spcPts val="0"/>
              </a:spcBef>
              <a:spcAft>
                <a:spcPts val="0"/>
              </a:spcAft>
              <a:buSzPts val="1500"/>
              <a:buFont typeface="PT Sans"/>
              <a:buNone/>
              <a:defRPr sz="1500">
                <a:latin typeface="PT Sans"/>
                <a:ea typeface="PT Sans"/>
                <a:cs typeface="PT Sans"/>
                <a:sym typeface="PT Sans"/>
              </a:defRPr>
            </a:lvl5pPr>
            <a:lvl6pPr lvl="5" rtl="0" algn="ctr">
              <a:lnSpc>
                <a:spcPct val="100000"/>
              </a:lnSpc>
              <a:spcBef>
                <a:spcPts val="0"/>
              </a:spcBef>
              <a:spcAft>
                <a:spcPts val="0"/>
              </a:spcAft>
              <a:buSzPts val="1500"/>
              <a:buFont typeface="PT Sans"/>
              <a:buNone/>
              <a:defRPr sz="1500">
                <a:latin typeface="PT Sans"/>
                <a:ea typeface="PT Sans"/>
                <a:cs typeface="PT Sans"/>
                <a:sym typeface="PT Sans"/>
              </a:defRPr>
            </a:lvl6pPr>
            <a:lvl7pPr lvl="6" rtl="0" algn="ctr">
              <a:lnSpc>
                <a:spcPct val="100000"/>
              </a:lnSpc>
              <a:spcBef>
                <a:spcPts val="0"/>
              </a:spcBef>
              <a:spcAft>
                <a:spcPts val="0"/>
              </a:spcAft>
              <a:buSzPts val="1500"/>
              <a:buFont typeface="PT Sans"/>
              <a:buNone/>
              <a:defRPr sz="1500">
                <a:latin typeface="PT Sans"/>
                <a:ea typeface="PT Sans"/>
                <a:cs typeface="PT Sans"/>
                <a:sym typeface="PT Sans"/>
              </a:defRPr>
            </a:lvl7pPr>
            <a:lvl8pPr lvl="7" rtl="0" algn="ctr">
              <a:lnSpc>
                <a:spcPct val="100000"/>
              </a:lnSpc>
              <a:spcBef>
                <a:spcPts val="0"/>
              </a:spcBef>
              <a:spcAft>
                <a:spcPts val="0"/>
              </a:spcAft>
              <a:buSzPts val="1500"/>
              <a:buFont typeface="PT Sans"/>
              <a:buNone/>
              <a:defRPr sz="1500">
                <a:latin typeface="PT Sans"/>
                <a:ea typeface="PT Sans"/>
                <a:cs typeface="PT Sans"/>
                <a:sym typeface="PT Sans"/>
              </a:defRPr>
            </a:lvl8pPr>
            <a:lvl9pPr lvl="8" rtl="0" algn="ctr">
              <a:lnSpc>
                <a:spcPct val="100000"/>
              </a:lnSpc>
              <a:spcBef>
                <a:spcPts val="0"/>
              </a:spcBef>
              <a:spcAft>
                <a:spcPts val="0"/>
              </a:spcAft>
              <a:buSzPts val="1500"/>
              <a:buFont typeface="PT Sans"/>
              <a:buNone/>
              <a:defRPr sz="1500">
                <a:latin typeface="PT Sans"/>
                <a:ea typeface="PT Sans"/>
                <a:cs typeface="PT Sans"/>
                <a:sym typeface="PT Sans"/>
              </a:defRPr>
            </a:lvl9pPr>
          </a:lstStyle>
          <a:p/>
        </p:txBody>
      </p:sp>
      <p:sp>
        <p:nvSpPr>
          <p:cNvPr id="309" name="Google Shape;309;p32"/>
          <p:cNvSpPr txBox="1"/>
          <p:nvPr>
            <p:ph hasCustomPrompt="1" idx="2" type="title"/>
          </p:nvPr>
        </p:nvSpPr>
        <p:spPr>
          <a:xfrm>
            <a:off x="4291375" y="2788038"/>
            <a:ext cx="4139400" cy="701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0" name="Google Shape;310;p32"/>
          <p:cNvSpPr txBox="1"/>
          <p:nvPr>
            <p:ph idx="3" type="subTitle"/>
          </p:nvPr>
        </p:nvSpPr>
        <p:spPr>
          <a:xfrm>
            <a:off x="4291375" y="3489613"/>
            <a:ext cx="4139400" cy="4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PT Sans"/>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Font typeface="PT Sans"/>
              <a:buNone/>
              <a:defRPr sz="1500">
                <a:latin typeface="PT Sans"/>
                <a:ea typeface="PT Sans"/>
                <a:cs typeface="PT Sans"/>
                <a:sym typeface="PT Sans"/>
              </a:defRPr>
            </a:lvl4pPr>
            <a:lvl5pPr lvl="4" rtl="0" algn="ctr">
              <a:lnSpc>
                <a:spcPct val="100000"/>
              </a:lnSpc>
              <a:spcBef>
                <a:spcPts val="0"/>
              </a:spcBef>
              <a:spcAft>
                <a:spcPts val="0"/>
              </a:spcAft>
              <a:buSzPts val="1500"/>
              <a:buFont typeface="PT Sans"/>
              <a:buNone/>
              <a:defRPr sz="1500">
                <a:latin typeface="PT Sans"/>
                <a:ea typeface="PT Sans"/>
                <a:cs typeface="PT Sans"/>
                <a:sym typeface="PT Sans"/>
              </a:defRPr>
            </a:lvl5pPr>
            <a:lvl6pPr lvl="5" rtl="0" algn="ctr">
              <a:lnSpc>
                <a:spcPct val="100000"/>
              </a:lnSpc>
              <a:spcBef>
                <a:spcPts val="0"/>
              </a:spcBef>
              <a:spcAft>
                <a:spcPts val="0"/>
              </a:spcAft>
              <a:buSzPts val="1500"/>
              <a:buFont typeface="PT Sans"/>
              <a:buNone/>
              <a:defRPr sz="1500">
                <a:latin typeface="PT Sans"/>
                <a:ea typeface="PT Sans"/>
                <a:cs typeface="PT Sans"/>
                <a:sym typeface="PT Sans"/>
              </a:defRPr>
            </a:lvl6pPr>
            <a:lvl7pPr lvl="6" rtl="0" algn="ctr">
              <a:lnSpc>
                <a:spcPct val="100000"/>
              </a:lnSpc>
              <a:spcBef>
                <a:spcPts val="0"/>
              </a:spcBef>
              <a:spcAft>
                <a:spcPts val="0"/>
              </a:spcAft>
              <a:buSzPts val="1500"/>
              <a:buFont typeface="PT Sans"/>
              <a:buNone/>
              <a:defRPr sz="1500">
                <a:latin typeface="PT Sans"/>
                <a:ea typeface="PT Sans"/>
                <a:cs typeface="PT Sans"/>
                <a:sym typeface="PT Sans"/>
              </a:defRPr>
            </a:lvl7pPr>
            <a:lvl8pPr lvl="7" rtl="0" algn="ctr">
              <a:lnSpc>
                <a:spcPct val="100000"/>
              </a:lnSpc>
              <a:spcBef>
                <a:spcPts val="0"/>
              </a:spcBef>
              <a:spcAft>
                <a:spcPts val="0"/>
              </a:spcAft>
              <a:buSzPts val="1500"/>
              <a:buFont typeface="PT Sans"/>
              <a:buNone/>
              <a:defRPr sz="1500">
                <a:latin typeface="PT Sans"/>
                <a:ea typeface="PT Sans"/>
                <a:cs typeface="PT Sans"/>
                <a:sym typeface="PT Sans"/>
              </a:defRPr>
            </a:lvl8pPr>
            <a:lvl9pPr lvl="8" rtl="0" algn="ctr">
              <a:lnSpc>
                <a:spcPct val="100000"/>
              </a:lnSpc>
              <a:spcBef>
                <a:spcPts val="0"/>
              </a:spcBef>
              <a:spcAft>
                <a:spcPts val="0"/>
              </a:spcAft>
              <a:buSzPts val="1500"/>
              <a:buFont typeface="PT Sans"/>
              <a:buNone/>
              <a:defRPr sz="1500">
                <a:latin typeface="PT Sans"/>
                <a:ea typeface="PT Sans"/>
                <a:cs typeface="PT Sans"/>
                <a:sym typeface="PT Sans"/>
              </a:defRPr>
            </a:lvl9pPr>
          </a:lstStyle>
          <a:p/>
        </p:txBody>
      </p:sp>
      <p:sp>
        <p:nvSpPr>
          <p:cNvPr id="311" name="Google Shape;311;p32"/>
          <p:cNvSpPr/>
          <p:nvPr/>
        </p:nvSpPr>
        <p:spPr>
          <a:xfrm>
            <a:off x="23" y="3701506"/>
            <a:ext cx="1366185" cy="1441803"/>
          </a:xfrm>
          <a:custGeom>
            <a:rect b="b" l="l" r="r" t="t"/>
            <a:pathLst>
              <a:path extrusionOk="0" h="34759" w="32934">
                <a:moveTo>
                  <a:pt x="11334" y="1"/>
                </a:moveTo>
                <a:cubicBezTo>
                  <a:pt x="11191" y="1"/>
                  <a:pt x="11047" y="10"/>
                  <a:pt x="10904" y="28"/>
                </a:cubicBezTo>
                <a:cubicBezTo>
                  <a:pt x="9846" y="158"/>
                  <a:pt x="8909" y="773"/>
                  <a:pt x="8100" y="1471"/>
                </a:cubicBezTo>
                <a:cubicBezTo>
                  <a:pt x="5692" y="3556"/>
                  <a:pt x="4102" y="6572"/>
                  <a:pt x="3747" y="9743"/>
                </a:cubicBezTo>
                <a:cubicBezTo>
                  <a:pt x="3690" y="8198"/>
                  <a:pt x="3307" y="6681"/>
                  <a:pt x="2627" y="5294"/>
                </a:cubicBezTo>
                <a:cubicBezTo>
                  <a:pt x="2448" y="4927"/>
                  <a:pt x="2237" y="4563"/>
                  <a:pt x="1915" y="4313"/>
                </a:cubicBezTo>
                <a:cubicBezTo>
                  <a:pt x="1616" y="4079"/>
                  <a:pt x="1277" y="3980"/>
                  <a:pt x="924" y="3980"/>
                </a:cubicBezTo>
                <a:cubicBezTo>
                  <a:pt x="621" y="3980"/>
                  <a:pt x="308" y="4054"/>
                  <a:pt x="1" y="4178"/>
                </a:cubicBezTo>
                <a:lnTo>
                  <a:pt x="1" y="33007"/>
                </a:lnTo>
                <a:cubicBezTo>
                  <a:pt x="718" y="33666"/>
                  <a:pt x="1500" y="34253"/>
                  <a:pt x="2335" y="34758"/>
                </a:cubicBezTo>
                <a:lnTo>
                  <a:pt x="23833" y="34758"/>
                </a:lnTo>
                <a:cubicBezTo>
                  <a:pt x="24693" y="34369"/>
                  <a:pt x="25531" y="33930"/>
                  <a:pt x="26343" y="33450"/>
                </a:cubicBezTo>
                <a:cubicBezTo>
                  <a:pt x="28050" y="32439"/>
                  <a:pt x="29667" y="31218"/>
                  <a:pt x="30792" y="29587"/>
                </a:cubicBezTo>
                <a:cubicBezTo>
                  <a:pt x="32581" y="27001"/>
                  <a:pt x="32933" y="23609"/>
                  <a:pt x="32279" y="20531"/>
                </a:cubicBezTo>
                <a:cubicBezTo>
                  <a:pt x="31855" y="18550"/>
                  <a:pt x="31008" y="16596"/>
                  <a:pt x="29533" y="15202"/>
                </a:cubicBezTo>
                <a:cubicBezTo>
                  <a:pt x="28154" y="13900"/>
                  <a:pt x="26257" y="13177"/>
                  <a:pt x="24364" y="13177"/>
                </a:cubicBezTo>
                <a:cubicBezTo>
                  <a:pt x="23866" y="13177"/>
                  <a:pt x="23368" y="13227"/>
                  <a:pt x="22879" y="13330"/>
                </a:cubicBezTo>
                <a:cubicBezTo>
                  <a:pt x="20534" y="13831"/>
                  <a:pt x="18479" y="15529"/>
                  <a:pt x="17555" y="17742"/>
                </a:cubicBezTo>
                <a:cubicBezTo>
                  <a:pt x="17854" y="13200"/>
                  <a:pt x="17989" y="8488"/>
                  <a:pt x="16251" y="4289"/>
                </a:cubicBezTo>
                <a:cubicBezTo>
                  <a:pt x="15785" y="3153"/>
                  <a:pt x="15170" y="2051"/>
                  <a:pt x="14266" y="1225"/>
                </a:cubicBezTo>
                <a:cubicBezTo>
                  <a:pt x="13463" y="498"/>
                  <a:pt x="12408" y="1"/>
                  <a:pt x="1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23" y="4493659"/>
            <a:ext cx="2430792" cy="649660"/>
          </a:xfrm>
          <a:custGeom>
            <a:rect b="b" l="l" r="r" t="t"/>
            <a:pathLst>
              <a:path extrusionOk="0" h="15662" w="58598">
                <a:moveTo>
                  <a:pt x="3393" y="0"/>
                </a:moveTo>
                <a:cubicBezTo>
                  <a:pt x="2229" y="0"/>
                  <a:pt x="1073" y="192"/>
                  <a:pt x="1" y="587"/>
                </a:cubicBezTo>
                <a:lnTo>
                  <a:pt x="1" y="15661"/>
                </a:lnTo>
                <a:lnTo>
                  <a:pt x="58598" y="15661"/>
                </a:lnTo>
                <a:cubicBezTo>
                  <a:pt x="56877" y="13170"/>
                  <a:pt x="54202" y="11346"/>
                  <a:pt x="51244" y="10683"/>
                </a:cubicBezTo>
                <a:cubicBezTo>
                  <a:pt x="50388" y="10490"/>
                  <a:pt x="49511" y="10396"/>
                  <a:pt x="48634" y="10396"/>
                </a:cubicBezTo>
                <a:cubicBezTo>
                  <a:pt x="46119" y="10396"/>
                  <a:pt x="43599" y="11171"/>
                  <a:pt x="41542" y="12622"/>
                </a:cubicBezTo>
                <a:cubicBezTo>
                  <a:pt x="40292" y="9446"/>
                  <a:pt x="37696" y="6985"/>
                  <a:pt x="34592" y="5517"/>
                </a:cubicBezTo>
                <a:cubicBezTo>
                  <a:pt x="33033" y="4779"/>
                  <a:pt x="31363" y="4303"/>
                  <a:pt x="29649" y="4109"/>
                </a:cubicBezTo>
                <a:cubicBezTo>
                  <a:pt x="28999" y="4035"/>
                  <a:pt x="28348" y="4000"/>
                  <a:pt x="27698" y="4000"/>
                </a:cubicBezTo>
                <a:cubicBezTo>
                  <a:pt x="23254" y="4000"/>
                  <a:pt x="18856" y="5650"/>
                  <a:pt x="15138" y="8133"/>
                </a:cubicBezTo>
                <a:cubicBezTo>
                  <a:pt x="13363" y="4969"/>
                  <a:pt x="10770" y="2132"/>
                  <a:pt x="7408" y="775"/>
                </a:cubicBezTo>
                <a:cubicBezTo>
                  <a:pt x="6144" y="266"/>
                  <a:pt x="4763" y="0"/>
                  <a:pt x="3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7252026" y="3794201"/>
            <a:ext cx="1892005" cy="1349371"/>
          </a:xfrm>
          <a:custGeom>
            <a:rect b="b" l="l" r="r" t="t"/>
            <a:pathLst>
              <a:path extrusionOk="0" h="30671" w="43005">
                <a:moveTo>
                  <a:pt x="43005" y="0"/>
                </a:moveTo>
                <a:cubicBezTo>
                  <a:pt x="40708" y="255"/>
                  <a:pt x="38445" y="1160"/>
                  <a:pt x="36609" y="2565"/>
                </a:cubicBezTo>
                <a:cubicBezTo>
                  <a:pt x="32762" y="5505"/>
                  <a:pt x="30585" y="10184"/>
                  <a:pt x="29542" y="14915"/>
                </a:cubicBezTo>
                <a:cubicBezTo>
                  <a:pt x="27816" y="13343"/>
                  <a:pt x="25978" y="11707"/>
                  <a:pt x="23694" y="11193"/>
                </a:cubicBezTo>
                <a:cubicBezTo>
                  <a:pt x="23204" y="11083"/>
                  <a:pt x="22712" y="11031"/>
                  <a:pt x="22222" y="11031"/>
                </a:cubicBezTo>
                <a:cubicBezTo>
                  <a:pt x="19101" y="11031"/>
                  <a:pt x="16084" y="13138"/>
                  <a:pt x="14370" y="15843"/>
                </a:cubicBezTo>
                <a:cubicBezTo>
                  <a:pt x="12400" y="18954"/>
                  <a:pt x="11782" y="22704"/>
                  <a:pt x="11216" y="26343"/>
                </a:cubicBezTo>
                <a:cubicBezTo>
                  <a:pt x="11211" y="26361"/>
                  <a:pt x="11211" y="26386"/>
                  <a:pt x="11207" y="26404"/>
                </a:cubicBezTo>
                <a:cubicBezTo>
                  <a:pt x="11193" y="26386"/>
                  <a:pt x="11180" y="26361"/>
                  <a:pt x="11164" y="26343"/>
                </a:cubicBezTo>
                <a:cubicBezTo>
                  <a:pt x="10292" y="25007"/>
                  <a:pt x="8677" y="24315"/>
                  <a:pt x="7061" y="24315"/>
                </a:cubicBezTo>
                <a:cubicBezTo>
                  <a:pt x="6502" y="24315"/>
                  <a:pt x="5943" y="24397"/>
                  <a:pt x="5415" y="24565"/>
                </a:cubicBezTo>
                <a:cubicBezTo>
                  <a:pt x="4208" y="24944"/>
                  <a:pt x="3161" y="25691"/>
                  <a:pt x="2315" y="26632"/>
                </a:cubicBezTo>
                <a:cubicBezTo>
                  <a:pt x="1693" y="27313"/>
                  <a:pt x="1178" y="28091"/>
                  <a:pt x="774" y="28915"/>
                </a:cubicBezTo>
                <a:cubicBezTo>
                  <a:pt x="522" y="29425"/>
                  <a:pt x="251" y="30023"/>
                  <a:pt x="1" y="30670"/>
                </a:cubicBezTo>
                <a:lnTo>
                  <a:pt x="43005" y="30670"/>
                </a:lnTo>
                <a:lnTo>
                  <a:pt x="430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7599826" y="4539512"/>
            <a:ext cx="1544162" cy="604006"/>
          </a:xfrm>
          <a:custGeom>
            <a:rect b="b" l="l" r="r" t="t"/>
            <a:pathLst>
              <a:path extrusionOk="0" h="15070" w="38527">
                <a:moveTo>
                  <a:pt x="38527" y="0"/>
                </a:moveTo>
                <a:cubicBezTo>
                  <a:pt x="35070" y="336"/>
                  <a:pt x="31774" y="2482"/>
                  <a:pt x="30267" y="5625"/>
                </a:cubicBezTo>
                <a:cubicBezTo>
                  <a:pt x="28042" y="3873"/>
                  <a:pt x="25211" y="2939"/>
                  <a:pt x="22384" y="2939"/>
                </a:cubicBezTo>
                <a:cubicBezTo>
                  <a:pt x="21236" y="2939"/>
                  <a:pt x="20088" y="3093"/>
                  <a:pt x="18982" y="3409"/>
                </a:cubicBezTo>
                <a:cubicBezTo>
                  <a:pt x="15155" y="4501"/>
                  <a:pt x="11931" y="7513"/>
                  <a:pt x="10575" y="11254"/>
                </a:cubicBezTo>
                <a:cubicBezTo>
                  <a:pt x="9512" y="10914"/>
                  <a:pt x="8394" y="10727"/>
                  <a:pt x="7281" y="10727"/>
                </a:cubicBezTo>
                <a:cubicBezTo>
                  <a:pt x="7100" y="10727"/>
                  <a:pt x="6918" y="10732"/>
                  <a:pt x="6738" y="10742"/>
                </a:cubicBezTo>
                <a:cubicBezTo>
                  <a:pt x="6730" y="10740"/>
                  <a:pt x="6721" y="10738"/>
                  <a:pt x="6713" y="10738"/>
                </a:cubicBezTo>
                <a:cubicBezTo>
                  <a:pt x="6704" y="10738"/>
                  <a:pt x="6695" y="10740"/>
                  <a:pt x="6686" y="10742"/>
                </a:cubicBezTo>
                <a:cubicBezTo>
                  <a:pt x="5817" y="10787"/>
                  <a:pt x="4960" y="10963"/>
                  <a:pt x="4143" y="11265"/>
                </a:cubicBezTo>
                <a:cubicBezTo>
                  <a:pt x="2341" y="11940"/>
                  <a:pt x="770" y="13314"/>
                  <a:pt x="1" y="15069"/>
                </a:cubicBezTo>
                <a:lnTo>
                  <a:pt x="38527" y="15069"/>
                </a:lnTo>
                <a:lnTo>
                  <a:pt x="385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6435750" y="3005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7980338" y="12340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flipH="1">
            <a:off x="3979175" y="64022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213187" y="17702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584650" y="15303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solidFill>
          <a:schemeClr val="accent3"/>
        </a:solidFill>
      </p:bgPr>
    </p:bg>
    <p:spTree>
      <p:nvGrpSpPr>
        <p:cNvPr id="320" name="Shape 320"/>
        <p:cNvGrpSpPr/>
        <p:nvPr/>
      </p:nvGrpSpPr>
      <p:grpSpPr>
        <a:xfrm>
          <a:off x="0" y="0"/>
          <a:ext cx="0" cy="0"/>
          <a:chOff x="0" y="0"/>
          <a:chExt cx="0" cy="0"/>
        </a:xfrm>
      </p:grpSpPr>
      <p:sp>
        <p:nvSpPr>
          <p:cNvPr id="321" name="Google Shape;321;p3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2" name="Google Shape;322;p33"/>
          <p:cNvSpPr/>
          <p:nvPr/>
        </p:nvSpPr>
        <p:spPr>
          <a:xfrm>
            <a:off x="6434675" y="182513"/>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773150" y="-1320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flipH="1">
            <a:off x="3556975" y="66813"/>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343000" y="12711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flipH="1">
            <a:off x="7489351" y="4520622"/>
            <a:ext cx="1654619" cy="622956"/>
          </a:xfrm>
          <a:custGeom>
            <a:rect b="b" l="l" r="r" t="t"/>
            <a:pathLst>
              <a:path extrusionOk="0" h="22122" w="58763">
                <a:moveTo>
                  <a:pt x="18074" y="1"/>
                </a:moveTo>
                <a:cubicBezTo>
                  <a:pt x="16320" y="1"/>
                  <a:pt x="14521" y="539"/>
                  <a:pt x="13048" y="1494"/>
                </a:cubicBezTo>
                <a:cubicBezTo>
                  <a:pt x="10137" y="3389"/>
                  <a:pt x="8297" y="6550"/>
                  <a:pt x="6995" y="9770"/>
                </a:cubicBezTo>
                <a:cubicBezTo>
                  <a:pt x="6565" y="8352"/>
                  <a:pt x="6125" y="6917"/>
                  <a:pt x="5289" y="5695"/>
                </a:cubicBezTo>
                <a:cubicBezTo>
                  <a:pt x="4453" y="4479"/>
                  <a:pt x="3136" y="3496"/>
                  <a:pt x="1660" y="3438"/>
                </a:cubicBezTo>
                <a:cubicBezTo>
                  <a:pt x="1610" y="3436"/>
                  <a:pt x="1560" y="3435"/>
                  <a:pt x="1509" y="3435"/>
                </a:cubicBezTo>
                <a:cubicBezTo>
                  <a:pt x="1001" y="3435"/>
                  <a:pt x="495" y="3539"/>
                  <a:pt x="0" y="3725"/>
                </a:cubicBezTo>
                <a:lnTo>
                  <a:pt x="0" y="22121"/>
                </a:lnTo>
                <a:lnTo>
                  <a:pt x="58763" y="22121"/>
                </a:lnTo>
                <a:cubicBezTo>
                  <a:pt x="58689" y="19978"/>
                  <a:pt x="57547" y="17838"/>
                  <a:pt x="55801" y="16539"/>
                </a:cubicBezTo>
                <a:cubicBezTo>
                  <a:pt x="54208" y="15352"/>
                  <a:pt x="52225" y="14808"/>
                  <a:pt x="50227" y="14808"/>
                </a:cubicBezTo>
                <a:cubicBezTo>
                  <a:pt x="49203" y="14808"/>
                  <a:pt x="48175" y="14951"/>
                  <a:pt x="47193" y="15223"/>
                </a:cubicBezTo>
                <a:cubicBezTo>
                  <a:pt x="44298" y="16028"/>
                  <a:pt x="41771" y="17847"/>
                  <a:pt x="39659" y="19987"/>
                </a:cubicBezTo>
                <a:cubicBezTo>
                  <a:pt x="39188" y="17670"/>
                  <a:pt x="38348" y="15444"/>
                  <a:pt x="37172" y="13394"/>
                </a:cubicBezTo>
                <a:cubicBezTo>
                  <a:pt x="36450" y="12132"/>
                  <a:pt x="35472" y="10853"/>
                  <a:pt x="34055" y="10518"/>
                </a:cubicBezTo>
                <a:cubicBezTo>
                  <a:pt x="33804" y="10459"/>
                  <a:pt x="33550" y="10433"/>
                  <a:pt x="33295" y="10433"/>
                </a:cubicBezTo>
                <a:cubicBezTo>
                  <a:pt x="32505" y="10433"/>
                  <a:pt x="31706" y="10687"/>
                  <a:pt x="30969" y="11009"/>
                </a:cubicBezTo>
                <a:cubicBezTo>
                  <a:pt x="28773" y="11978"/>
                  <a:pt x="26889" y="13537"/>
                  <a:pt x="25527" y="15516"/>
                </a:cubicBezTo>
                <a:cubicBezTo>
                  <a:pt x="25350" y="13092"/>
                  <a:pt x="25643" y="10646"/>
                  <a:pt x="25464" y="8224"/>
                </a:cubicBezTo>
                <a:cubicBezTo>
                  <a:pt x="25285" y="5797"/>
                  <a:pt x="24554" y="3268"/>
                  <a:pt x="22739" y="1654"/>
                </a:cubicBezTo>
                <a:cubicBezTo>
                  <a:pt x="21456" y="514"/>
                  <a:pt x="19786" y="1"/>
                  <a:pt x="180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8497557" y="4821493"/>
            <a:ext cx="646447" cy="322059"/>
          </a:xfrm>
          <a:custGeom>
            <a:rect b="b" l="l" r="r" t="t"/>
            <a:pathLst>
              <a:path extrusionOk="0" h="19501" w="39143">
                <a:moveTo>
                  <a:pt x="26914" y="0"/>
                </a:moveTo>
                <a:cubicBezTo>
                  <a:pt x="24558" y="0"/>
                  <a:pt x="22188" y="542"/>
                  <a:pt x="20047" y="1540"/>
                </a:cubicBezTo>
                <a:cubicBezTo>
                  <a:pt x="15247" y="3770"/>
                  <a:pt x="11443" y="8748"/>
                  <a:pt x="11909" y="14019"/>
                </a:cubicBezTo>
                <a:cubicBezTo>
                  <a:pt x="10778" y="13473"/>
                  <a:pt x="9524" y="13204"/>
                  <a:pt x="8269" y="13204"/>
                </a:cubicBezTo>
                <a:cubicBezTo>
                  <a:pt x="6591" y="13204"/>
                  <a:pt x="4912" y="13684"/>
                  <a:pt x="3522" y="14622"/>
                </a:cubicBezTo>
                <a:cubicBezTo>
                  <a:pt x="1967" y="15670"/>
                  <a:pt x="544" y="17535"/>
                  <a:pt x="1" y="19501"/>
                </a:cubicBezTo>
                <a:lnTo>
                  <a:pt x="39143" y="19501"/>
                </a:lnTo>
                <a:lnTo>
                  <a:pt x="39143" y="7514"/>
                </a:lnTo>
                <a:cubicBezTo>
                  <a:pt x="37693" y="4300"/>
                  <a:pt x="34763" y="1804"/>
                  <a:pt x="31402" y="702"/>
                </a:cubicBezTo>
                <a:cubicBezTo>
                  <a:pt x="29955" y="227"/>
                  <a:pt x="28437" y="0"/>
                  <a:pt x="269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8707775" y="77875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0" y="4355725"/>
            <a:ext cx="1377959" cy="787733"/>
          </a:xfrm>
          <a:custGeom>
            <a:rect b="b" l="l" r="r" t="t"/>
            <a:pathLst>
              <a:path extrusionOk="0" h="28166" w="49270">
                <a:moveTo>
                  <a:pt x="2730" y="0"/>
                </a:moveTo>
                <a:cubicBezTo>
                  <a:pt x="1801" y="0"/>
                  <a:pt x="863" y="273"/>
                  <a:pt x="0" y="742"/>
                </a:cubicBezTo>
                <a:lnTo>
                  <a:pt x="0" y="28165"/>
                </a:lnTo>
                <a:lnTo>
                  <a:pt x="49269" y="28165"/>
                </a:lnTo>
                <a:cubicBezTo>
                  <a:pt x="49224" y="27299"/>
                  <a:pt x="49100" y="26428"/>
                  <a:pt x="48960" y="25577"/>
                </a:cubicBezTo>
                <a:cubicBezTo>
                  <a:pt x="48879" y="25092"/>
                  <a:pt x="48793" y="24607"/>
                  <a:pt x="48690" y="24127"/>
                </a:cubicBezTo>
                <a:cubicBezTo>
                  <a:pt x="48342" y="22443"/>
                  <a:pt x="47857" y="20794"/>
                  <a:pt x="47025" y="19326"/>
                </a:cubicBezTo>
                <a:cubicBezTo>
                  <a:pt x="45951" y="17433"/>
                  <a:pt x="44220" y="15858"/>
                  <a:pt x="42165" y="15488"/>
                </a:cubicBezTo>
                <a:cubicBezTo>
                  <a:pt x="41836" y="15428"/>
                  <a:pt x="41504" y="15400"/>
                  <a:pt x="41173" y="15400"/>
                </a:cubicBezTo>
                <a:cubicBezTo>
                  <a:pt x="39862" y="15400"/>
                  <a:pt x="38552" y="15836"/>
                  <a:pt x="37371" y="16462"/>
                </a:cubicBezTo>
                <a:cubicBezTo>
                  <a:pt x="34314" y="18094"/>
                  <a:pt x="31936" y="21083"/>
                  <a:pt x="30941" y="24546"/>
                </a:cubicBezTo>
                <a:cubicBezTo>
                  <a:pt x="30776" y="20997"/>
                  <a:pt x="30600" y="17403"/>
                  <a:pt x="29562" y="14033"/>
                </a:cubicBezTo>
                <a:cubicBezTo>
                  <a:pt x="28522" y="10655"/>
                  <a:pt x="26492" y="7465"/>
                  <a:pt x="23475" y="5897"/>
                </a:cubicBezTo>
                <a:cubicBezTo>
                  <a:pt x="22568" y="5421"/>
                  <a:pt x="21573" y="5098"/>
                  <a:pt x="20556" y="5069"/>
                </a:cubicBezTo>
                <a:cubicBezTo>
                  <a:pt x="20503" y="5067"/>
                  <a:pt x="20450" y="5067"/>
                  <a:pt x="20397" y="5067"/>
                </a:cubicBezTo>
                <a:cubicBezTo>
                  <a:pt x="19171" y="5067"/>
                  <a:pt x="17966" y="5490"/>
                  <a:pt x="16876" y="6096"/>
                </a:cubicBezTo>
                <a:cubicBezTo>
                  <a:pt x="13192" y="8160"/>
                  <a:pt x="10784" y="12539"/>
                  <a:pt x="10917" y="16943"/>
                </a:cubicBezTo>
                <a:cubicBezTo>
                  <a:pt x="10408" y="12559"/>
                  <a:pt x="9866" y="8061"/>
                  <a:pt x="7926" y="4146"/>
                </a:cubicBezTo>
                <a:cubicBezTo>
                  <a:pt x="7152" y="2587"/>
                  <a:pt x="6087" y="1076"/>
                  <a:pt x="4551" y="385"/>
                </a:cubicBezTo>
                <a:cubicBezTo>
                  <a:pt x="3964" y="121"/>
                  <a:pt x="3349" y="0"/>
                  <a:pt x="2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0" y="4803640"/>
            <a:ext cx="868672" cy="339887"/>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accent3"/>
        </a:solidFill>
      </p:bgPr>
    </p:bg>
    <p:spTree>
      <p:nvGrpSpPr>
        <p:cNvPr id="331" name="Shape 331"/>
        <p:cNvGrpSpPr/>
        <p:nvPr/>
      </p:nvGrpSpPr>
      <p:grpSpPr>
        <a:xfrm>
          <a:off x="0" y="0"/>
          <a:ext cx="0" cy="0"/>
          <a:chOff x="0" y="0"/>
          <a:chExt cx="0" cy="0"/>
        </a:xfrm>
      </p:grpSpPr>
      <p:sp>
        <p:nvSpPr>
          <p:cNvPr id="332" name="Google Shape;332;p34"/>
          <p:cNvSpPr txBox="1"/>
          <p:nvPr>
            <p:ph type="title"/>
          </p:nvPr>
        </p:nvSpPr>
        <p:spPr>
          <a:xfrm>
            <a:off x="4572000" y="539500"/>
            <a:ext cx="38589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5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33" name="Google Shape;333;p34"/>
          <p:cNvSpPr txBox="1"/>
          <p:nvPr>
            <p:ph idx="1" type="subTitle"/>
          </p:nvPr>
        </p:nvSpPr>
        <p:spPr>
          <a:xfrm>
            <a:off x="4572000" y="1570225"/>
            <a:ext cx="29628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4" name="Google Shape;334;p34"/>
          <p:cNvSpPr/>
          <p:nvPr/>
        </p:nvSpPr>
        <p:spPr>
          <a:xfrm>
            <a:off x="2755588" y="6375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8430775" y="20300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flipH="1">
            <a:off x="-341612" y="243150"/>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6183875" y="-634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341612" y="257175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flipH="1">
            <a:off x="-10" y="4009025"/>
            <a:ext cx="1650810" cy="1134421"/>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txBox="1"/>
          <p:nvPr/>
        </p:nvSpPr>
        <p:spPr>
          <a:xfrm>
            <a:off x="4572000" y="3415250"/>
            <a:ext cx="2962800" cy="8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accent6"/>
                </a:solidFill>
                <a:latin typeface="Red Hat Text Medium"/>
                <a:ea typeface="Red Hat Text Medium"/>
                <a:cs typeface="Red Hat Text Medium"/>
                <a:sym typeface="Red Hat Text Medium"/>
              </a:rPr>
              <a:t>CREDITS: This presentation template was created by </a:t>
            </a:r>
            <a:r>
              <a:rPr b="1" lang="en" sz="1200">
                <a:solidFill>
                  <a:schemeClr val="accent6"/>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lang="en" sz="1200">
                <a:solidFill>
                  <a:schemeClr val="accent6"/>
                </a:solidFill>
                <a:latin typeface="Red Hat Text Medium"/>
                <a:ea typeface="Red Hat Text Medium"/>
                <a:cs typeface="Red Hat Text Medium"/>
                <a:sym typeface="Red Hat Text Medium"/>
              </a:rPr>
              <a:t>, including icons by</a:t>
            </a:r>
            <a:r>
              <a:rPr b="1" lang="en" sz="1200">
                <a:solidFill>
                  <a:schemeClr val="accent6"/>
                </a:solidFill>
                <a:latin typeface="Red Hat Text"/>
                <a:ea typeface="Red Hat Text"/>
                <a:cs typeface="Red Hat Text"/>
                <a:sym typeface="Red Hat Text"/>
              </a:rPr>
              <a:t> </a:t>
            </a:r>
            <a:r>
              <a:rPr b="1" lang="en" sz="1200">
                <a:solidFill>
                  <a:schemeClr val="accent6"/>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lang="en" sz="1200">
                <a:solidFill>
                  <a:schemeClr val="accent6"/>
                </a:solidFill>
                <a:latin typeface="Red Hat Text Medium"/>
                <a:ea typeface="Red Hat Text Medium"/>
                <a:cs typeface="Red Hat Text Medium"/>
                <a:sym typeface="Red Hat Text Medium"/>
              </a:rPr>
              <a:t> and infographics &amp; images by </a:t>
            </a:r>
            <a:r>
              <a:rPr b="1" lang="en" sz="1200">
                <a:solidFill>
                  <a:schemeClr val="accent6"/>
                </a:solidFill>
                <a:uFill>
                  <a:noFill/>
                </a:uFill>
                <a:latin typeface="Red Hat Text"/>
                <a:ea typeface="Red Hat Text"/>
                <a:cs typeface="Red Hat Text"/>
                <a:sym typeface="Red Hat Text"/>
                <a:hlinkClick r:id="rId4">
                  <a:extLst>
                    <a:ext uri="{A12FA001-AC4F-418D-AE19-62706E023703}">
                      <ahyp:hlinkClr val="tx"/>
                    </a:ext>
                  </a:extLst>
                </a:hlinkClick>
              </a:rPr>
              <a:t>Freepik</a:t>
            </a:r>
            <a:endParaRPr b="1" sz="1200">
              <a:solidFill>
                <a:schemeClr val="accent6"/>
              </a:solidFill>
              <a:latin typeface="Red Hat Text"/>
              <a:ea typeface="Red Hat Text"/>
              <a:cs typeface="Red Hat Text"/>
              <a:sym typeface="Red Hat Tex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3"/>
        </a:solidFill>
      </p:bgPr>
    </p:bg>
    <p:spTree>
      <p:nvGrpSpPr>
        <p:cNvPr id="341" name="Shape 341"/>
        <p:cNvGrpSpPr/>
        <p:nvPr/>
      </p:nvGrpSpPr>
      <p:grpSpPr>
        <a:xfrm>
          <a:off x="0" y="0"/>
          <a:ext cx="0" cy="0"/>
          <a:chOff x="0" y="0"/>
          <a:chExt cx="0" cy="0"/>
        </a:xfrm>
      </p:grpSpPr>
      <p:sp>
        <p:nvSpPr>
          <p:cNvPr id="342" name="Google Shape;342;p35"/>
          <p:cNvSpPr/>
          <p:nvPr/>
        </p:nvSpPr>
        <p:spPr>
          <a:xfrm flipH="1">
            <a:off x="-176987" y="1329063"/>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5860300" y="1568000"/>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2077225" y="34702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7977125" y="7725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3862288" y="265652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1690650" y="34873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flipH="1">
            <a:off x="7330238" y="348737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125800" y="45469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5557725" y="50105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8876425" y="430802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3"/>
        </a:solidFill>
      </p:bgPr>
    </p:bg>
    <p:spTree>
      <p:nvGrpSpPr>
        <p:cNvPr id="352" name="Shape 352"/>
        <p:cNvGrpSpPr/>
        <p:nvPr/>
      </p:nvGrpSpPr>
      <p:grpSpPr>
        <a:xfrm>
          <a:off x="0" y="0"/>
          <a:ext cx="0" cy="0"/>
          <a:chOff x="0" y="0"/>
          <a:chExt cx="0" cy="0"/>
        </a:xfrm>
      </p:grpSpPr>
      <p:sp>
        <p:nvSpPr>
          <p:cNvPr id="353" name="Google Shape;353;p36"/>
          <p:cNvSpPr/>
          <p:nvPr/>
        </p:nvSpPr>
        <p:spPr>
          <a:xfrm>
            <a:off x="6864496" y="3576876"/>
            <a:ext cx="2279543" cy="15665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flipH="1">
            <a:off x="7722964" y="4608575"/>
            <a:ext cx="1421036" cy="535021"/>
          </a:xfrm>
          <a:custGeom>
            <a:rect b="b" l="l" r="r" t="t"/>
            <a:pathLst>
              <a:path extrusionOk="0" h="22122" w="58763">
                <a:moveTo>
                  <a:pt x="18074" y="1"/>
                </a:moveTo>
                <a:cubicBezTo>
                  <a:pt x="16320" y="1"/>
                  <a:pt x="14521" y="539"/>
                  <a:pt x="13048" y="1494"/>
                </a:cubicBezTo>
                <a:cubicBezTo>
                  <a:pt x="10137" y="3389"/>
                  <a:pt x="8297" y="6550"/>
                  <a:pt x="6995" y="9770"/>
                </a:cubicBezTo>
                <a:cubicBezTo>
                  <a:pt x="6565" y="8352"/>
                  <a:pt x="6125" y="6917"/>
                  <a:pt x="5289" y="5695"/>
                </a:cubicBezTo>
                <a:cubicBezTo>
                  <a:pt x="4453" y="4479"/>
                  <a:pt x="3136" y="3496"/>
                  <a:pt x="1660" y="3438"/>
                </a:cubicBezTo>
                <a:cubicBezTo>
                  <a:pt x="1610" y="3436"/>
                  <a:pt x="1560" y="3435"/>
                  <a:pt x="1509" y="3435"/>
                </a:cubicBezTo>
                <a:cubicBezTo>
                  <a:pt x="1001" y="3435"/>
                  <a:pt x="495" y="3539"/>
                  <a:pt x="0" y="3725"/>
                </a:cubicBezTo>
                <a:lnTo>
                  <a:pt x="0" y="22121"/>
                </a:lnTo>
                <a:lnTo>
                  <a:pt x="58763" y="22121"/>
                </a:lnTo>
                <a:cubicBezTo>
                  <a:pt x="58689" y="19978"/>
                  <a:pt x="57547" y="17838"/>
                  <a:pt x="55801" y="16539"/>
                </a:cubicBezTo>
                <a:cubicBezTo>
                  <a:pt x="54208" y="15352"/>
                  <a:pt x="52225" y="14808"/>
                  <a:pt x="50227" y="14808"/>
                </a:cubicBezTo>
                <a:cubicBezTo>
                  <a:pt x="49203" y="14808"/>
                  <a:pt x="48175" y="14951"/>
                  <a:pt x="47193" y="15223"/>
                </a:cubicBezTo>
                <a:cubicBezTo>
                  <a:pt x="44298" y="16028"/>
                  <a:pt x="41771" y="17847"/>
                  <a:pt x="39659" y="19987"/>
                </a:cubicBezTo>
                <a:cubicBezTo>
                  <a:pt x="39188" y="17670"/>
                  <a:pt x="38348" y="15444"/>
                  <a:pt x="37172" y="13394"/>
                </a:cubicBezTo>
                <a:cubicBezTo>
                  <a:pt x="36450" y="12132"/>
                  <a:pt x="35472" y="10853"/>
                  <a:pt x="34055" y="10518"/>
                </a:cubicBezTo>
                <a:cubicBezTo>
                  <a:pt x="33804" y="10459"/>
                  <a:pt x="33550" y="10433"/>
                  <a:pt x="33295" y="10433"/>
                </a:cubicBezTo>
                <a:cubicBezTo>
                  <a:pt x="32505" y="10433"/>
                  <a:pt x="31706" y="10687"/>
                  <a:pt x="30969" y="11009"/>
                </a:cubicBezTo>
                <a:cubicBezTo>
                  <a:pt x="28773" y="11978"/>
                  <a:pt x="26889" y="13537"/>
                  <a:pt x="25527" y="15516"/>
                </a:cubicBezTo>
                <a:cubicBezTo>
                  <a:pt x="25350" y="13092"/>
                  <a:pt x="25643" y="10646"/>
                  <a:pt x="25464" y="8224"/>
                </a:cubicBezTo>
                <a:cubicBezTo>
                  <a:pt x="25285" y="5797"/>
                  <a:pt x="24554" y="3268"/>
                  <a:pt x="22739" y="1654"/>
                </a:cubicBezTo>
                <a:cubicBezTo>
                  <a:pt x="21456" y="514"/>
                  <a:pt x="19786" y="1"/>
                  <a:pt x="180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25" y="3423574"/>
            <a:ext cx="1629574" cy="1719702"/>
          </a:xfrm>
          <a:custGeom>
            <a:rect b="b" l="l" r="r" t="t"/>
            <a:pathLst>
              <a:path extrusionOk="0" h="34759" w="32934">
                <a:moveTo>
                  <a:pt x="11334" y="1"/>
                </a:moveTo>
                <a:cubicBezTo>
                  <a:pt x="11191" y="1"/>
                  <a:pt x="11047" y="10"/>
                  <a:pt x="10904" y="28"/>
                </a:cubicBezTo>
                <a:cubicBezTo>
                  <a:pt x="9846" y="158"/>
                  <a:pt x="8909" y="773"/>
                  <a:pt x="8100" y="1471"/>
                </a:cubicBezTo>
                <a:cubicBezTo>
                  <a:pt x="5692" y="3556"/>
                  <a:pt x="4102" y="6572"/>
                  <a:pt x="3747" y="9743"/>
                </a:cubicBezTo>
                <a:cubicBezTo>
                  <a:pt x="3690" y="8198"/>
                  <a:pt x="3307" y="6681"/>
                  <a:pt x="2627" y="5294"/>
                </a:cubicBezTo>
                <a:cubicBezTo>
                  <a:pt x="2448" y="4927"/>
                  <a:pt x="2237" y="4563"/>
                  <a:pt x="1915" y="4313"/>
                </a:cubicBezTo>
                <a:cubicBezTo>
                  <a:pt x="1616" y="4079"/>
                  <a:pt x="1277" y="3980"/>
                  <a:pt x="924" y="3980"/>
                </a:cubicBezTo>
                <a:cubicBezTo>
                  <a:pt x="621" y="3980"/>
                  <a:pt x="308" y="4054"/>
                  <a:pt x="1" y="4178"/>
                </a:cubicBezTo>
                <a:lnTo>
                  <a:pt x="1" y="33007"/>
                </a:lnTo>
                <a:cubicBezTo>
                  <a:pt x="718" y="33666"/>
                  <a:pt x="1500" y="34253"/>
                  <a:pt x="2335" y="34758"/>
                </a:cubicBezTo>
                <a:lnTo>
                  <a:pt x="23833" y="34758"/>
                </a:lnTo>
                <a:cubicBezTo>
                  <a:pt x="24693" y="34369"/>
                  <a:pt x="25531" y="33930"/>
                  <a:pt x="26343" y="33450"/>
                </a:cubicBezTo>
                <a:cubicBezTo>
                  <a:pt x="28050" y="32439"/>
                  <a:pt x="29667" y="31218"/>
                  <a:pt x="30792" y="29587"/>
                </a:cubicBezTo>
                <a:cubicBezTo>
                  <a:pt x="32581" y="27001"/>
                  <a:pt x="32933" y="23609"/>
                  <a:pt x="32279" y="20531"/>
                </a:cubicBezTo>
                <a:cubicBezTo>
                  <a:pt x="31855" y="18550"/>
                  <a:pt x="31008" y="16596"/>
                  <a:pt x="29533" y="15202"/>
                </a:cubicBezTo>
                <a:cubicBezTo>
                  <a:pt x="28154" y="13900"/>
                  <a:pt x="26257" y="13177"/>
                  <a:pt x="24364" y="13177"/>
                </a:cubicBezTo>
                <a:cubicBezTo>
                  <a:pt x="23866" y="13177"/>
                  <a:pt x="23368" y="13227"/>
                  <a:pt x="22879" y="13330"/>
                </a:cubicBezTo>
                <a:cubicBezTo>
                  <a:pt x="20534" y="13831"/>
                  <a:pt x="18479" y="15529"/>
                  <a:pt x="17555" y="17742"/>
                </a:cubicBezTo>
                <a:cubicBezTo>
                  <a:pt x="17854" y="13200"/>
                  <a:pt x="17989" y="8488"/>
                  <a:pt x="16251" y="4289"/>
                </a:cubicBezTo>
                <a:cubicBezTo>
                  <a:pt x="15785" y="3153"/>
                  <a:pt x="15170" y="2051"/>
                  <a:pt x="14266" y="1225"/>
                </a:cubicBezTo>
                <a:cubicBezTo>
                  <a:pt x="13463" y="498"/>
                  <a:pt x="12408" y="1"/>
                  <a:pt x="1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25" y="4534074"/>
            <a:ext cx="2279609" cy="609252"/>
          </a:xfrm>
          <a:custGeom>
            <a:rect b="b" l="l" r="r" t="t"/>
            <a:pathLst>
              <a:path extrusionOk="0" h="15662" w="58598">
                <a:moveTo>
                  <a:pt x="3393" y="0"/>
                </a:moveTo>
                <a:cubicBezTo>
                  <a:pt x="2229" y="0"/>
                  <a:pt x="1073" y="192"/>
                  <a:pt x="1" y="587"/>
                </a:cubicBezTo>
                <a:lnTo>
                  <a:pt x="1" y="15661"/>
                </a:lnTo>
                <a:lnTo>
                  <a:pt x="58598" y="15661"/>
                </a:lnTo>
                <a:cubicBezTo>
                  <a:pt x="56877" y="13170"/>
                  <a:pt x="54202" y="11346"/>
                  <a:pt x="51244" y="10683"/>
                </a:cubicBezTo>
                <a:cubicBezTo>
                  <a:pt x="50388" y="10490"/>
                  <a:pt x="49511" y="10396"/>
                  <a:pt x="48634" y="10396"/>
                </a:cubicBezTo>
                <a:cubicBezTo>
                  <a:pt x="46119" y="10396"/>
                  <a:pt x="43599" y="11171"/>
                  <a:pt x="41542" y="12622"/>
                </a:cubicBezTo>
                <a:cubicBezTo>
                  <a:pt x="40292" y="9446"/>
                  <a:pt x="37696" y="6985"/>
                  <a:pt x="34592" y="5517"/>
                </a:cubicBezTo>
                <a:cubicBezTo>
                  <a:pt x="33033" y="4779"/>
                  <a:pt x="31363" y="4303"/>
                  <a:pt x="29649" y="4109"/>
                </a:cubicBezTo>
                <a:cubicBezTo>
                  <a:pt x="28999" y="4035"/>
                  <a:pt x="28348" y="4000"/>
                  <a:pt x="27698" y="4000"/>
                </a:cubicBezTo>
                <a:cubicBezTo>
                  <a:pt x="23254" y="4000"/>
                  <a:pt x="18856" y="5650"/>
                  <a:pt x="15138" y="8133"/>
                </a:cubicBezTo>
                <a:cubicBezTo>
                  <a:pt x="13363" y="4969"/>
                  <a:pt x="10770" y="2132"/>
                  <a:pt x="7408" y="775"/>
                </a:cubicBezTo>
                <a:cubicBezTo>
                  <a:pt x="6144" y="266"/>
                  <a:pt x="4763" y="0"/>
                  <a:pt x="3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flipH="1">
            <a:off x="13" y="1220713"/>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4572000" y="981775"/>
            <a:ext cx="852350" cy="238950"/>
          </a:xfrm>
          <a:custGeom>
            <a:rect b="b" l="l" r="r" t="t"/>
            <a:pathLst>
              <a:path extrusionOk="0" h="9558" w="34094">
                <a:moveTo>
                  <a:pt x="23693" y="0"/>
                </a:moveTo>
                <a:cubicBezTo>
                  <a:pt x="23151" y="0"/>
                  <a:pt x="22609" y="39"/>
                  <a:pt x="22073" y="117"/>
                </a:cubicBezTo>
                <a:cubicBezTo>
                  <a:pt x="17522" y="776"/>
                  <a:pt x="13538" y="4370"/>
                  <a:pt x="12421" y="8831"/>
                </a:cubicBezTo>
                <a:cubicBezTo>
                  <a:pt x="11357" y="6449"/>
                  <a:pt x="8765" y="4896"/>
                  <a:pt x="6181" y="4896"/>
                </a:cubicBezTo>
                <a:cubicBezTo>
                  <a:pt x="5635" y="4896"/>
                  <a:pt x="5091" y="4965"/>
                  <a:pt x="4561" y="5110"/>
                </a:cubicBezTo>
                <a:cubicBezTo>
                  <a:pt x="2422" y="5697"/>
                  <a:pt x="707" y="7470"/>
                  <a:pt x="1" y="9557"/>
                </a:cubicBezTo>
                <a:lnTo>
                  <a:pt x="34093" y="9557"/>
                </a:lnTo>
                <a:cubicBezTo>
                  <a:pt x="33737" y="5744"/>
                  <a:pt x="31203" y="2125"/>
                  <a:pt x="27611" y="722"/>
                </a:cubicBezTo>
                <a:cubicBezTo>
                  <a:pt x="26367" y="239"/>
                  <a:pt x="25031" y="0"/>
                  <a:pt x="23693"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1629600" y="265000"/>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8304800" y="1719275"/>
            <a:ext cx="1419425" cy="274500"/>
          </a:xfrm>
          <a:custGeom>
            <a:rect b="b" l="l" r="r" t="t"/>
            <a:pathLst>
              <a:path extrusionOk="0" h="10980" w="56777">
                <a:moveTo>
                  <a:pt x="24324" y="1"/>
                </a:moveTo>
                <a:cubicBezTo>
                  <a:pt x="23914" y="1"/>
                  <a:pt x="23503" y="20"/>
                  <a:pt x="23095" y="53"/>
                </a:cubicBezTo>
                <a:cubicBezTo>
                  <a:pt x="17357" y="525"/>
                  <a:pt x="11755" y="4281"/>
                  <a:pt x="10052" y="9782"/>
                </a:cubicBezTo>
                <a:cubicBezTo>
                  <a:pt x="8654" y="8612"/>
                  <a:pt x="6860" y="7829"/>
                  <a:pt x="5047" y="7829"/>
                </a:cubicBezTo>
                <a:cubicBezTo>
                  <a:pt x="4784" y="7829"/>
                  <a:pt x="4519" y="7845"/>
                  <a:pt x="4256" y="7880"/>
                </a:cubicBezTo>
                <a:cubicBezTo>
                  <a:pt x="2435" y="8117"/>
                  <a:pt x="709" y="9312"/>
                  <a:pt x="1" y="10980"/>
                </a:cubicBezTo>
                <a:lnTo>
                  <a:pt x="56776" y="10980"/>
                </a:lnTo>
                <a:cubicBezTo>
                  <a:pt x="55425" y="8949"/>
                  <a:pt x="53376" y="7361"/>
                  <a:pt x="51080" y="6501"/>
                </a:cubicBezTo>
                <a:cubicBezTo>
                  <a:pt x="49504" y="5908"/>
                  <a:pt x="47829" y="5635"/>
                  <a:pt x="46145" y="5635"/>
                </a:cubicBezTo>
                <a:cubicBezTo>
                  <a:pt x="44371" y="5635"/>
                  <a:pt x="42586" y="5938"/>
                  <a:pt x="40898" y="6488"/>
                </a:cubicBezTo>
                <a:cubicBezTo>
                  <a:pt x="38811" y="7171"/>
                  <a:pt x="36762" y="8290"/>
                  <a:pt x="35530" y="10111"/>
                </a:cubicBezTo>
                <a:cubicBezTo>
                  <a:pt x="34660" y="8155"/>
                  <a:pt x="33780" y="6190"/>
                  <a:pt x="32530" y="4453"/>
                </a:cubicBezTo>
                <a:cubicBezTo>
                  <a:pt x="31278" y="2715"/>
                  <a:pt x="29619" y="1213"/>
                  <a:pt x="27598" y="504"/>
                </a:cubicBezTo>
                <a:cubicBezTo>
                  <a:pt x="26549" y="140"/>
                  <a:pt x="25439" y="1"/>
                  <a:pt x="24324" y="1"/>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flipH="1">
            <a:off x="7578075" y="420025"/>
            <a:ext cx="852375" cy="238925"/>
          </a:xfrm>
          <a:custGeom>
            <a:rect b="b" l="l" r="r" t="t"/>
            <a:pathLst>
              <a:path extrusionOk="0" h="9557" w="34095">
                <a:moveTo>
                  <a:pt x="23699" y="0"/>
                </a:moveTo>
                <a:cubicBezTo>
                  <a:pt x="23155" y="0"/>
                  <a:pt x="22610" y="40"/>
                  <a:pt x="22072" y="119"/>
                </a:cubicBezTo>
                <a:cubicBezTo>
                  <a:pt x="17524" y="773"/>
                  <a:pt x="13537" y="4369"/>
                  <a:pt x="12420" y="8830"/>
                </a:cubicBezTo>
                <a:cubicBezTo>
                  <a:pt x="11355" y="6449"/>
                  <a:pt x="8765" y="4897"/>
                  <a:pt x="6181" y="4897"/>
                </a:cubicBezTo>
                <a:cubicBezTo>
                  <a:pt x="5636" y="4897"/>
                  <a:pt x="5090" y="4967"/>
                  <a:pt x="4560" y="5112"/>
                </a:cubicBezTo>
                <a:cubicBezTo>
                  <a:pt x="2421" y="5696"/>
                  <a:pt x="704" y="7469"/>
                  <a:pt x="0" y="9556"/>
                </a:cubicBezTo>
                <a:lnTo>
                  <a:pt x="34095" y="9556"/>
                </a:lnTo>
                <a:cubicBezTo>
                  <a:pt x="33738" y="5743"/>
                  <a:pt x="31203" y="2125"/>
                  <a:pt x="27613" y="721"/>
                </a:cubicBezTo>
                <a:cubicBezTo>
                  <a:pt x="26369" y="239"/>
                  <a:pt x="25035" y="0"/>
                  <a:pt x="23699" y="0"/>
                </a:cubicBezTo>
                <a:close/>
              </a:path>
            </a:pathLst>
          </a:custGeom>
          <a:solidFill>
            <a:srgbClr val="FFFFFF">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6"/>
          <p:cNvGrpSpPr/>
          <p:nvPr/>
        </p:nvGrpSpPr>
        <p:grpSpPr>
          <a:xfrm>
            <a:off x="7387196" y="2758147"/>
            <a:ext cx="2092591" cy="2248728"/>
            <a:chOff x="3678183" y="1820397"/>
            <a:chExt cx="2092591" cy="2248728"/>
          </a:xfrm>
        </p:grpSpPr>
        <p:sp>
          <p:nvSpPr>
            <p:cNvPr id="363" name="Google Shape;363;p36"/>
            <p:cNvSpPr/>
            <p:nvPr/>
          </p:nvSpPr>
          <p:spPr>
            <a:xfrm>
              <a:off x="4298311" y="2878517"/>
              <a:ext cx="74266" cy="151014"/>
            </a:xfrm>
            <a:custGeom>
              <a:rect b="b" l="l" r="r" t="t"/>
              <a:pathLst>
                <a:path extrusionOk="0" h="5838" w="2871">
                  <a:moveTo>
                    <a:pt x="1734" y="1"/>
                  </a:moveTo>
                  <a:lnTo>
                    <a:pt x="1" y="5351"/>
                  </a:lnTo>
                  <a:lnTo>
                    <a:pt x="1091" y="5838"/>
                  </a:lnTo>
                  <a:lnTo>
                    <a:pt x="2871" y="367"/>
                  </a:lnTo>
                  <a:lnTo>
                    <a:pt x="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4190313" y="3164227"/>
              <a:ext cx="100599" cy="155645"/>
            </a:xfrm>
            <a:custGeom>
              <a:rect b="b" l="l" r="r" t="t"/>
              <a:pathLst>
                <a:path extrusionOk="0" h="6017" w="3889">
                  <a:moveTo>
                    <a:pt x="1803" y="1"/>
                  </a:moveTo>
                  <a:lnTo>
                    <a:pt x="0" y="5404"/>
                  </a:lnTo>
                  <a:lnTo>
                    <a:pt x="1842" y="6016"/>
                  </a:lnTo>
                  <a:lnTo>
                    <a:pt x="3888" y="451"/>
                  </a:lnTo>
                  <a:lnTo>
                    <a:pt x="18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4402067" y="2653804"/>
              <a:ext cx="552711" cy="838029"/>
            </a:xfrm>
            <a:custGeom>
              <a:rect b="b" l="l" r="r" t="t"/>
              <a:pathLst>
                <a:path extrusionOk="0" h="32397" w="21367">
                  <a:moveTo>
                    <a:pt x="16699" y="0"/>
                  </a:moveTo>
                  <a:lnTo>
                    <a:pt x="11215" y="4016"/>
                  </a:lnTo>
                  <a:cubicBezTo>
                    <a:pt x="11215" y="4016"/>
                    <a:pt x="1" y="9581"/>
                    <a:pt x="1" y="12446"/>
                  </a:cubicBezTo>
                  <a:cubicBezTo>
                    <a:pt x="1" y="14130"/>
                    <a:pt x="3873" y="18809"/>
                    <a:pt x="7067" y="22384"/>
                  </a:cubicBezTo>
                  <a:cubicBezTo>
                    <a:pt x="8236" y="23688"/>
                    <a:pt x="9313" y="24841"/>
                    <a:pt x="10074" y="25651"/>
                  </a:cubicBezTo>
                  <a:cubicBezTo>
                    <a:pt x="10183" y="25764"/>
                    <a:pt x="10285" y="25871"/>
                    <a:pt x="10375" y="25971"/>
                  </a:cubicBezTo>
                  <a:cubicBezTo>
                    <a:pt x="10897" y="26525"/>
                    <a:pt x="11217" y="26852"/>
                    <a:pt x="11217" y="26852"/>
                  </a:cubicBezTo>
                  <a:cubicBezTo>
                    <a:pt x="11217" y="26852"/>
                    <a:pt x="3685" y="31441"/>
                    <a:pt x="3847" y="32258"/>
                  </a:cubicBezTo>
                  <a:cubicBezTo>
                    <a:pt x="3866" y="32353"/>
                    <a:pt x="4068" y="32397"/>
                    <a:pt x="4410" y="32397"/>
                  </a:cubicBezTo>
                  <a:cubicBezTo>
                    <a:pt x="6993" y="32397"/>
                    <a:pt x="17570" y="29940"/>
                    <a:pt x="17931" y="29147"/>
                  </a:cubicBezTo>
                  <a:cubicBezTo>
                    <a:pt x="18084" y="28801"/>
                    <a:pt x="16964" y="26760"/>
                    <a:pt x="15521" y="24370"/>
                  </a:cubicBezTo>
                  <a:cubicBezTo>
                    <a:pt x="15497" y="24331"/>
                    <a:pt x="15474" y="24294"/>
                    <a:pt x="15446" y="24254"/>
                  </a:cubicBezTo>
                  <a:cubicBezTo>
                    <a:pt x="14630" y="22909"/>
                    <a:pt x="13714" y="21461"/>
                    <a:pt x="12874" y="20148"/>
                  </a:cubicBezTo>
                  <a:cubicBezTo>
                    <a:pt x="11310" y="17703"/>
                    <a:pt x="9988" y="15722"/>
                    <a:pt x="9988" y="15722"/>
                  </a:cubicBezTo>
                  <a:lnTo>
                    <a:pt x="21367" y="8273"/>
                  </a:lnTo>
                  <a:lnTo>
                    <a:pt x="16699" y="0"/>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4402067" y="2653804"/>
              <a:ext cx="552711" cy="838029"/>
            </a:xfrm>
            <a:custGeom>
              <a:rect b="b" l="l" r="r" t="t"/>
              <a:pathLst>
                <a:path extrusionOk="0" h="32397" w="21367">
                  <a:moveTo>
                    <a:pt x="16699" y="0"/>
                  </a:moveTo>
                  <a:lnTo>
                    <a:pt x="11215" y="4016"/>
                  </a:lnTo>
                  <a:cubicBezTo>
                    <a:pt x="11215" y="4016"/>
                    <a:pt x="1" y="9581"/>
                    <a:pt x="1" y="12446"/>
                  </a:cubicBezTo>
                  <a:cubicBezTo>
                    <a:pt x="1" y="14130"/>
                    <a:pt x="3873" y="18809"/>
                    <a:pt x="7067" y="22384"/>
                  </a:cubicBezTo>
                  <a:cubicBezTo>
                    <a:pt x="8236" y="23688"/>
                    <a:pt x="9313" y="24841"/>
                    <a:pt x="10074" y="25651"/>
                  </a:cubicBezTo>
                  <a:cubicBezTo>
                    <a:pt x="10183" y="25764"/>
                    <a:pt x="10285" y="25871"/>
                    <a:pt x="10375" y="25971"/>
                  </a:cubicBezTo>
                  <a:cubicBezTo>
                    <a:pt x="10897" y="26525"/>
                    <a:pt x="11217" y="26852"/>
                    <a:pt x="11217" y="26852"/>
                  </a:cubicBezTo>
                  <a:cubicBezTo>
                    <a:pt x="11217" y="26852"/>
                    <a:pt x="3685" y="31441"/>
                    <a:pt x="3847" y="32258"/>
                  </a:cubicBezTo>
                  <a:cubicBezTo>
                    <a:pt x="3866" y="32353"/>
                    <a:pt x="4068" y="32397"/>
                    <a:pt x="4410" y="32397"/>
                  </a:cubicBezTo>
                  <a:cubicBezTo>
                    <a:pt x="6993" y="32397"/>
                    <a:pt x="17570" y="29940"/>
                    <a:pt x="17931" y="29147"/>
                  </a:cubicBezTo>
                  <a:cubicBezTo>
                    <a:pt x="18084" y="28801"/>
                    <a:pt x="16964" y="26760"/>
                    <a:pt x="15521" y="24370"/>
                  </a:cubicBezTo>
                  <a:cubicBezTo>
                    <a:pt x="15497" y="24331"/>
                    <a:pt x="15474" y="24294"/>
                    <a:pt x="15446" y="24254"/>
                  </a:cubicBezTo>
                  <a:cubicBezTo>
                    <a:pt x="14630" y="22909"/>
                    <a:pt x="13714" y="21461"/>
                    <a:pt x="12874" y="20148"/>
                  </a:cubicBezTo>
                  <a:cubicBezTo>
                    <a:pt x="11310" y="17703"/>
                    <a:pt x="9988" y="15722"/>
                    <a:pt x="9988" y="15722"/>
                  </a:cubicBezTo>
                  <a:lnTo>
                    <a:pt x="21367" y="8273"/>
                  </a:lnTo>
                  <a:lnTo>
                    <a:pt x="166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4584797" y="3174988"/>
              <a:ext cx="216899" cy="150626"/>
            </a:xfrm>
            <a:custGeom>
              <a:rect b="b" l="l" r="r" t="t"/>
              <a:pathLst>
                <a:path extrusionOk="0" h="5823" w="8385">
                  <a:moveTo>
                    <a:pt x="5812" y="0"/>
                  </a:moveTo>
                  <a:lnTo>
                    <a:pt x="1" y="2236"/>
                  </a:lnTo>
                  <a:cubicBezTo>
                    <a:pt x="1335" y="3721"/>
                    <a:pt x="2546" y="5016"/>
                    <a:pt x="3311" y="5823"/>
                  </a:cubicBezTo>
                  <a:lnTo>
                    <a:pt x="8385" y="4106"/>
                  </a:lnTo>
                  <a:cubicBezTo>
                    <a:pt x="7568" y="2761"/>
                    <a:pt x="6654" y="1313"/>
                    <a:pt x="5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4497364" y="3284201"/>
              <a:ext cx="372518" cy="207638"/>
            </a:xfrm>
            <a:custGeom>
              <a:rect b="b" l="l" r="r" t="t"/>
              <a:pathLst>
                <a:path extrusionOk="0" h="8027" w="14401">
                  <a:moveTo>
                    <a:pt x="11839" y="0"/>
                  </a:moveTo>
                  <a:lnTo>
                    <a:pt x="6390" y="1281"/>
                  </a:lnTo>
                  <a:cubicBezTo>
                    <a:pt x="6499" y="1394"/>
                    <a:pt x="6601" y="1501"/>
                    <a:pt x="6691" y="1601"/>
                  </a:cubicBezTo>
                  <a:cubicBezTo>
                    <a:pt x="7213" y="2155"/>
                    <a:pt x="7533" y="2482"/>
                    <a:pt x="7533" y="2482"/>
                  </a:cubicBezTo>
                  <a:cubicBezTo>
                    <a:pt x="7533" y="2482"/>
                    <a:pt x="1" y="7071"/>
                    <a:pt x="163" y="7888"/>
                  </a:cubicBezTo>
                  <a:cubicBezTo>
                    <a:pt x="182" y="7983"/>
                    <a:pt x="384" y="8027"/>
                    <a:pt x="726" y="8027"/>
                  </a:cubicBezTo>
                  <a:cubicBezTo>
                    <a:pt x="3309" y="8027"/>
                    <a:pt x="13886" y="5570"/>
                    <a:pt x="14247" y="4777"/>
                  </a:cubicBezTo>
                  <a:cubicBezTo>
                    <a:pt x="14400" y="4431"/>
                    <a:pt x="13280" y="2390"/>
                    <a:pt x="11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4963294" y="2969391"/>
              <a:ext cx="144030" cy="281645"/>
            </a:xfrm>
            <a:custGeom>
              <a:rect b="b" l="l" r="r" t="t"/>
              <a:pathLst>
                <a:path extrusionOk="0" h="10888" w="5568">
                  <a:moveTo>
                    <a:pt x="3192" y="0"/>
                  </a:moveTo>
                  <a:lnTo>
                    <a:pt x="0" y="10152"/>
                  </a:lnTo>
                  <a:lnTo>
                    <a:pt x="2373" y="10887"/>
                  </a:lnTo>
                  <a:lnTo>
                    <a:pt x="5568" y="492"/>
                  </a:lnTo>
                  <a:lnTo>
                    <a:pt x="3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4884449" y="2884519"/>
              <a:ext cx="408241" cy="105074"/>
            </a:xfrm>
            <a:custGeom>
              <a:rect b="b" l="l" r="r" t="t"/>
              <a:pathLst>
                <a:path extrusionOk="0" h="4062" w="15782">
                  <a:moveTo>
                    <a:pt x="775" y="0"/>
                  </a:moveTo>
                  <a:cubicBezTo>
                    <a:pt x="257" y="0"/>
                    <a:pt x="0" y="648"/>
                    <a:pt x="399" y="994"/>
                  </a:cubicBezTo>
                  <a:cubicBezTo>
                    <a:pt x="1116" y="1618"/>
                    <a:pt x="2102" y="2369"/>
                    <a:pt x="3129" y="2831"/>
                  </a:cubicBezTo>
                  <a:cubicBezTo>
                    <a:pt x="5035" y="3686"/>
                    <a:pt x="8082" y="4062"/>
                    <a:pt x="11610" y="4062"/>
                  </a:cubicBezTo>
                  <a:cubicBezTo>
                    <a:pt x="11798" y="4062"/>
                    <a:pt x="11987" y="4060"/>
                    <a:pt x="12177" y="4058"/>
                  </a:cubicBezTo>
                  <a:cubicBezTo>
                    <a:pt x="13471" y="4044"/>
                    <a:pt x="14292" y="3750"/>
                    <a:pt x="14812" y="3369"/>
                  </a:cubicBezTo>
                  <a:cubicBezTo>
                    <a:pt x="15782" y="2657"/>
                    <a:pt x="15339" y="1114"/>
                    <a:pt x="14144" y="980"/>
                  </a:cubicBezTo>
                  <a:cubicBezTo>
                    <a:pt x="12859" y="834"/>
                    <a:pt x="10982" y="938"/>
                    <a:pt x="9024" y="785"/>
                  </a:cubicBezTo>
                  <a:cubicBezTo>
                    <a:pt x="5913" y="539"/>
                    <a:pt x="2517" y="89"/>
                    <a:pt x="2517" y="89"/>
                  </a:cubicBezTo>
                  <a:lnTo>
                    <a:pt x="805" y="1"/>
                  </a:lnTo>
                  <a:cubicBezTo>
                    <a:pt x="795" y="0"/>
                    <a:pt x="785" y="0"/>
                    <a:pt x="7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223010" y="2982118"/>
              <a:ext cx="1201856" cy="702872"/>
            </a:xfrm>
            <a:custGeom>
              <a:rect b="b" l="l" r="r" t="t"/>
              <a:pathLst>
                <a:path extrusionOk="0" h="27172" w="46462">
                  <a:moveTo>
                    <a:pt x="2831" y="0"/>
                  </a:moveTo>
                  <a:lnTo>
                    <a:pt x="98" y="6735"/>
                  </a:lnTo>
                  <a:cubicBezTo>
                    <a:pt x="0" y="6971"/>
                    <a:pt x="116" y="7238"/>
                    <a:pt x="353" y="7331"/>
                  </a:cubicBezTo>
                  <a:lnTo>
                    <a:pt x="2276" y="8085"/>
                  </a:lnTo>
                  <a:cubicBezTo>
                    <a:pt x="2330" y="8106"/>
                    <a:pt x="2386" y="8116"/>
                    <a:pt x="2440" y="8116"/>
                  </a:cubicBezTo>
                  <a:cubicBezTo>
                    <a:pt x="2639" y="8116"/>
                    <a:pt x="2825" y="7984"/>
                    <a:pt x="2882" y="7778"/>
                  </a:cubicBezTo>
                  <a:lnTo>
                    <a:pt x="3731" y="4668"/>
                  </a:lnTo>
                  <a:lnTo>
                    <a:pt x="30664" y="11214"/>
                  </a:lnTo>
                  <a:lnTo>
                    <a:pt x="45467" y="27170"/>
                  </a:lnTo>
                  <a:cubicBezTo>
                    <a:pt x="45485" y="27171"/>
                    <a:pt x="45503" y="27172"/>
                    <a:pt x="45520" y="27172"/>
                  </a:cubicBezTo>
                  <a:cubicBezTo>
                    <a:pt x="46125" y="27172"/>
                    <a:pt x="46462" y="26447"/>
                    <a:pt x="46047" y="25985"/>
                  </a:cubicBezTo>
                  <a:lnTo>
                    <a:pt x="30337" y="8433"/>
                  </a:lnTo>
                  <a:lnTo>
                    <a:pt x="4631" y="2373"/>
                  </a:lnTo>
                  <a:lnTo>
                    <a:pt x="5204" y="819"/>
                  </a:lnTo>
                  <a:lnTo>
                    <a:pt x="28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4855270" y="3651265"/>
              <a:ext cx="566679" cy="36033"/>
            </a:xfrm>
            <a:custGeom>
              <a:rect b="b" l="l" r="r" t="t"/>
              <a:pathLst>
                <a:path extrusionOk="0" h="1393" w="21907">
                  <a:moveTo>
                    <a:pt x="0" y="1"/>
                  </a:moveTo>
                  <a:lnTo>
                    <a:pt x="0" y="1393"/>
                  </a:lnTo>
                  <a:lnTo>
                    <a:pt x="20793" y="1393"/>
                  </a:lnTo>
                  <a:cubicBezTo>
                    <a:pt x="21512" y="1393"/>
                    <a:pt x="21907" y="557"/>
                    <a:pt x="2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4391513" y="3090064"/>
              <a:ext cx="512513" cy="595134"/>
            </a:xfrm>
            <a:custGeom>
              <a:rect b="b" l="l" r="r" t="t"/>
              <a:pathLst>
                <a:path extrusionOk="0" h="23007" w="19813">
                  <a:moveTo>
                    <a:pt x="1882" y="0"/>
                  </a:moveTo>
                  <a:lnTo>
                    <a:pt x="328" y="330"/>
                  </a:lnTo>
                  <a:lnTo>
                    <a:pt x="1" y="330"/>
                  </a:lnTo>
                  <a:lnTo>
                    <a:pt x="18666" y="23006"/>
                  </a:lnTo>
                  <a:lnTo>
                    <a:pt x="19812" y="22352"/>
                  </a:lnTo>
                  <a:lnTo>
                    <a:pt x="1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4745151" y="3537964"/>
              <a:ext cx="228720" cy="228798"/>
            </a:xfrm>
            <a:custGeom>
              <a:rect b="b" l="l" r="r" t="t"/>
              <a:pathLst>
                <a:path extrusionOk="0" h="8845" w="8842">
                  <a:moveTo>
                    <a:pt x="4422" y="1"/>
                  </a:moveTo>
                  <a:cubicBezTo>
                    <a:pt x="1979" y="1"/>
                    <a:pt x="0" y="1980"/>
                    <a:pt x="0" y="4422"/>
                  </a:cubicBezTo>
                  <a:cubicBezTo>
                    <a:pt x="0" y="6863"/>
                    <a:pt x="1979" y="8844"/>
                    <a:pt x="4422" y="8844"/>
                  </a:cubicBezTo>
                  <a:cubicBezTo>
                    <a:pt x="6863" y="8844"/>
                    <a:pt x="8841" y="6863"/>
                    <a:pt x="8841" y="4422"/>
                  </a:cubicBezTo>
                  <a:cubicBezTo>
                    <a:pt x="8841" y="1980"/>
                    <a:pt x="6863" y="1"/>
                    <a:pt x="44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4993352" y="3291625"/>
              <a:ext cx="777422" cy="777499"/>
            </a:xfrm>
            <a:custGeom>
              <a:rect b="b" l="l" r="r" t="t"/>
              <a:pathLst>
                <a:path extrusionOk="0" h="30057" w="30054">
                  <a:moveTo>
                    <a:pt x="15028" y="1446"/>
                  </a:moveTo>
                  <a:cubicBezTo>
                    <a:pt x="22519" y="1446"/>
                    <a:pt x="28613" y="7540"/>
                    <a:pt x="28613" y="15031"/>
                  </a:cubicBezTo>
                  <a:cubicBezTo>
                    <a:pt x="28613" y="22520"/>
                    <a:pt x="22517" y="28614"/>
                    <a:pt x="15028" y="28614"/>
                  </a:cubicBezTo>
                  <a:cubicBezTo>
                    <a:pt x="7538" y="28614"/>
                    <a:pt x="1443" y="22520"/>
                    <a:pt x="1443" y="15029"/>
                  </a:cubicBezTo>
                  <a:cubicBezTo>
                    <a:pt x="1443" y="7538"/>
                    <a:pt x="7538" y="1446"/>
                    <a:pt x="15028" y="1446"/>
                  </a:cubicBezTo>
                  <a:close/>
                  <a:moveTo>
                    <a:pt x="15028" y="1"/>
                  </a:moveTo>
                  <a:cubicBezTo>
                    <a:pt x="6742" y="1"/>
                    <a:pt x="0" y="6742"/>
                    <a:pt x="0" y="15029"/>
                  </a:cubicBezTo>
                  <a:cubicBezTo>
                    <a:pt x="0" y="23315"/>
                    <a:pt x="6742" y="30057"/>
                    <a:pt x="15028" y="30057"/>
                  </a:cubicBezTo>
                  <a:cubicBezTo>
                    <a:pt x="23315" y="30057"/>
                    <a:pt x="30054" y="23315"/>
                    <a:pt x="30054" y="15029"/>
                  </a:cubicBezTo>
                  <a:cubicBezTo>
                    <a:pt x="30054" y="6742"/>
                    <a:pt x="23312" y="1"/>
                    <a:pt x="150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5270344" y="3558063"/>
              <a:ext cx="228720" cy="228798"/>
            </a:xfrm>
            <a:custGeom>
              <a:rect b="b" l="l" r="r" t="t"/>
              <a:pathLst>
                <a:path extrusionOk="0" h="8845" w="8842">
                  <a:moveTo>
                    <a:pt x="4422" y="1"/>
                  </a:moveTo>
                  <a:cubicBezTo>
                    <a:pt x="1980" y="1"/>
                    <a:pt x="1" y="1982"/>
                    <a:pt x="1" y="4423"/>
                  </a:cubicBezTo>
                  <a:cubicBezTo>
                    <a:pt x="1" y="6865"/>
                    <a:pt x="1980" y="8844"/>
                    <a:pt x="4422" y="8844"/>
                  </a:cubicBezTo>
                  <a:cubicBezTo>
                    <a:pt x="6863" y="8844"/>
                    <a:pt x="8842" y="6865"/>
                    <a:pt x="8842" y="4423"/>
                  </a:cubicBezTo>
                  <a:cubicBezTo>
                    <a:pt x="8842" y="1982"/>
                    <a:pt x="6863" y="1"/>
                    <a:pt x="44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5378497" y="3320908"/>
              <a:ext cx="12442" cy="729567"/>
            </a:xfrm>
            <a:custGeom>
              <a:rect b="b" l="l" r="r" t="t"/>
              <a:pathLst>
                <a:path extrusionOk="0" h="28204" w="481">
                  <a:moveTo>
                    <a:pt x="0" y="1"/>
                  </a:moveTo>
                  <a:lnTo>
                    <a:pt x="0" y="28203"/>
                  </a:lnTo>
                  <a:lnTo>
                    <a:pt x="480" y="28203"/>
                  </a:lnTo>
                  <a:lnTo>
                    <a:pt x="4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5205649" y="3362012"/>
              <a:ext cx="358161" cy="647541"/>
            </a:xfrm>
            <a:custGeom>
              <a:rect b="b" l="l" r="r" t="t"/>
              <a:pathLst>
                <a:path extrusionOk="0" h="25033" w="13846">
                  <a:moveTo>
                    <a:pt x="13424" y="1"/>
                  </a:moveTo>
                  <a:lnTo>
                    <a:pt x="1" y="24805"/>
                  </a:lnTo>
                  <a:lnTo>
                    <a:pt x="423" y="25032"/>
                  </a:lnTo>
                  <a:lnTo>
                    <a:pt x="13846" y="228"/>
                  </a:lnTo>
                  <a:lnTo>
                    <a:pt x="134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5076414" y="3480124"/>
              <a:ext cx="616655" cy="410854"/>
            </a:xfrm>
            <a:custGeom>
              <a:rect b="b" l="l" r="r" t="t"/>
              <a:pathLst>
                <a:path extrusionOk="0" h="15883" w="23839">
                  <a:moveTo>
                    <a:pt x="23577" y="0"/>
                  </a:moveTo>
                  <a:lnTo>
                    <a:pt x="0" y="15481"/>
                  </a:lnTo>
                  <a:lnTo>
                    <a:pt x="264" y="15882"/>
                  </a:lnTo>
                  <a:lnTo>
                    <a:pt x="23839" y="402"/>
                  </a:lnTo>
                  <a:lnTo>
                    <a:pt x="23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5020720" y="3648161"/>
              <a:ext cx="727911" cy="75145"/>
            </a:xfrm>
            <a:custGeom>
              <a:rect b="b" l="l" r="r" t="t"/>
              <a:pathLst>
                <a:path extrusionOk="0" h="2905" w="28140">
                  <a:moveTo>
                    <a:pt x="28098" y="0"/>
                  </a:moveTo>
                  <a:lnTo>
                    <a:pt x="0" y="2424"/>
                  </a:lnTo>
                  <a:lnTo>
                    <a:pt x="42" y="2905"/>
                  </a:lnTo>
                  <a:lnTo>
                    <a:pt x="28140" y="480"/>
                  </a:lnTo>
                  <a:lnTo>
                    <a:pt x="280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5047726" y="3534601"/>
              <a:ext cx="674029" cy="302288"/>
            </a:xfrm>
            <a:custGeom>
              <a:rect b="b" l="l" r="r" t="t"/>
              <a:pathLst>
                <a:path extrusionOk="0" h="11686" w="26057">
                  <a:moveTo>
                    <a:pt x="193" y="1"/>
                  </a:moveTo>
                  <a:lnTo>
                    <a:pt x="0" y="442"/>
                  </a:lnTo>
                  <a:lnTo>
                    <a:pt x="25864" y="11686"/>
                  </a:lnTo>
                  <a:lnTo>
                    <a:pt x="26057" y="11245"/>
                  </a:lnTo>
                  <a:lnTo>
                    <a:pt x="1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5177169" y="3380869"/>
              <a:ext cx="404412" cy="619552"/>
            </a:xfrm>
            <a:custGeom>
              <a:rect b="b" l="l" r="r" t="t"/>
              <a:pathLst>
                <a:path extrusionOk="0" h="23951" w="15634">
                  <a:moveTo>
                    <a:pt x="404" y="0"/>
                  </a:moveTo>
                  <a:lnTo>
                    <a:pt x="0" y="260"/>
                  </a:lnTo>
                  <a:lnTo>
                    <a:pt x="15227" y="23951"/>
                  </a:lnTo>
                  <a:lnTo>
                    <a:pt x="15633" y="23691"/>
                  </a:lnTo>
                  <a:lnTo>
                    <a:pt x="4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5068834" y="3184119"/>
              <a:ext cx="567352" cy="158542"/>
            </a:xfrm>
            <a:custGeom>
              <a:rect b="b" l="l" r="r" t="t"/>
              <a:pathLst>
                <a:path extrusionOk="0" h="6129" w="21933">
                  <a:moveTo>
                    <a:pt x="20701" y="0"/>
                  </a:moveTo>
                  <a:cubicBezTo>
                    <a:pt x="17202" y="0"/>
                    <a:pt x="5335" y="1902"/>
                    <a:pt x="738" y="2663"/>
                  </a:cubicBezTo>
                  <a:cubicBezTo>
                    <a:pt x="135" y="2763"/>
                    <a:pt x="1" y="3570"/>
                    <a:pt x="539" y="3860"/>
                  </a:cubicBezTo>
                  <a:lnTo>
                    <a:pt x="4717" y="6129"/>
                  </a:lnTo>
                  <a:cubicBezTo>
                    <a:pt x="9176" y="6066"/>
                    <a:pt x="21933" y="1236"/>
                    <a:pt x="21684" y="183"/>
                  </a:cubicBezTo>
                  <a:cubicBezTo>
                    <a:pt x="21654" y="56"/>
                    <a:pt x="21301" y="0"/>
                    <a:pt x="207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3678183" y="3291703"/>
              <a:ext cx="777499" cy="777422"/>
            </a:xfrm>
            <a:custGeom>
              <a:rect b="b" l="l" r="r" t="t"/>
              <a:pathLst>
                <a:path extrusionOk="0" h="30054" w="30057">
                  <a:moveTo>
                    <a:pt x="15031" y="1443"/>
                  </a:moveTo>
                  <a:cubicBezTo>
                    <a:pt x="22522" y="1443"/>
                    <a:pt x="28614" y="7535"/>
                    <a:pt x="28614" y="15026"/>
                  </a:cubicBezTo>
                  <a:cubicBezTo>
                    <a:pt x="28614" y="22517"/>
                    <a:pt x="22519" y="28611"/>
                    <a:pt x="15031" y="28611"/>
                  </a:cubicBezTo>
                  <a:cubicBezTo>
                    <a:pt x="7540" y="28611"/>
                    <a:pt x="1446" y="22519"/>
                    <a:pt x="1446" y="15028"/>
                  </a:cubicBezTo>
                  <a:cubicBezTo>
                    <a:pt x="1446" y="7535"/>
                    <a:pt x="7540" y="1443"/>
                    <a:pt x="15031" y="1443"/>
                  </a:cubicBezTo>
                  <a:close/>
                  <a:moveTo>
                    <a:pt x="15029" y="0"/>
                  </a:moveTo>
                  <a:cubicBezTo>
                    <a:pt x="6742" y="0"/>
                    <a:pt x="1" y="6742"/>
                    <a:pt x="1" y="15028"/>
                  </a:cubicBezTo>
                  <a:cubicBezTo>
                    <a:pt x="1" y="23312"/>
                    <a:pt x="6744" y="30054"/>
                    <a:pt x="15031" y="30054"/>
                  </a:cubicBezTo>
                  <a:cubicBezTo>
                    <a:pt x="23315" y="30054"/>
                    <a:pt x="30057" y="23312"/>
                    <a:pt x="30057" y="15028"/>
                  </a:cubicBezTo>
                  <a:cubicBezTo>
                    <a:pt x="30057" y="6742"/>
                    <a:pt x="23315" y="0"/>
                    <a:pt x="150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3955253" y="3558063"/>
              <a:ext cx="228720" cy="228798"/>
            </a:xfrm>
            <a:custGeom>
              <a:rect b="b" l="l" r="r" t="t"/>
              <a:pathLst>
                <a:path extrusionOk="0" h="8845" w="8842">
                  <a:moveTo>
                    <a:pt x="4422" y="1"/>
                  </a:moveTo>
                  <a:cubicBezTo>
                    <a:pt x="1979" y="1"/>
                    <a:pt x="0" y="1982"/>
                    <a:pt x="0" y="4423"/>
                  </a:cubicBezTo>
                  <a:cubicBezTo>
                    <a:pt x="0" y="6865"/>
                    <a:pt x="1979" y="8844"/>
                    <a:pt x="4422" y="8844"/>
                  </a:cubicBezTo>
                  <a:cubicBezTo>
                    <a:pt x="6862" y="8844"/>
                    <a:pt x="8841" y="6865"/>
                    <a:pt x="8841" y="4423"/>
                  </a:cubicBezTo>
                  <a:cubicBezTo>
                    <a:pt x="8841" y="1982"/>
                    <a:pt x="6862" y="1"/>
                    <a:pt x="44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4063380" y="3320908"/>
              <a:ext cx="12442" cy="729567"/>
            </a:xfrm>
            <a:custGeom>
              <a:rect b="b" l="l" r="r" t="t"/>
              <a:pathLst>
                <a:path extrusionOk="0" h="28204" w="481">
                  <a:moveTo>
                    <a:pt x="1" y="1"/>
                  </a:moveTo>
                  <a:lnTo>
                    <a:pt x="1" y="28203"/>
                  </a:lnTo>
                  <a:lnTo>
                    <a:pt x="481" y="28203"/>
                  </a:lnTo>
                  <a:lnTo>
                    <a:pt x="4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3890506" y="3361960"/>
              <a:ext cx="358213" cy="647593"/>
            </a:xfrm>
            <a:custGeom>
              <a:rect b="b" l="l" r="r" t="t"/>
              <a:pathLst>
                <a:path extrusionOk="0" h="25035" w="13848">
                  <a:moveTo>
                    <a:pt x="13423" y="1"/>
                  </a:moveTo>
                  <a:lnTo>
                    <a:pt x="0" y="24805"/>
                  </a:lnTo>
                  <a:lnTo>
                    <a:pt x="422" y="25034"/>
                  </a:lnTo>
                  <a:lnTo>
                    <a:pt x="13847" y="230"/>
                  </a:lnTo>
                  <a:lnTo>
                    <a:pt x="134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3764349" y="3487574"/>
              <a:ext cx="619682" cy="411733"/>
            </a:xfrm>
            <a:custGeom>
              <a:rect b="b" l="l" r="r" t="t"/>
              <a:pathLst>
                <a:path extrusionOk="0" h="15917" w="23956">
                  <a:moveTo>
                    <a:pt x="23691" y="0"/>
                  </a:moveTo>
                  <a:lnTo>
                    <a:pt x="1" y="15513"/>
                  </a:lnTo>
                  <a:lnTo>
                    <a:pt x="265" y="15917"/>
                  </a:lnTo>
                  <a:lnTo>
                    <a:pt x="23956" y="404"/>
                  </a:lnTo>
                  <a:lnTo>
                    <a:pt x="23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3705603" y="3648161"/>
              <a:ext cx="727937" cy="75093"/>
            </a:xfrm>
            <a:custGeom>
              <a:rect b="b" l="l" r="r" t="t"/>
              <a:pathLst>
                <a:path extrusionOk="0" h="2903" w="28141">
                  <a:moveTo>
                    <a:pt x="28099" y="0"/>
                  </a:moveTo>
                  <a:lnTo>
                    <a:pt x="1" y="2424"/>
                  </a:lnTo>
                  <a:lnTo>
                    <a:pt x="43" y="2902"/>
                  </a:lnTo>
                  <a:lnTo>
                    <a:pt x="28141" y="480"/>
                  </a:lnTo>
                  <a:lnTo>
                    <a:pt x="280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3732609" y="3534550"/>
              <a:ext cx="673978" cy="302339"/>
            </a:xfrm>
            <a:custGeom>
              <a:rect b="b" l="l" r="r" t="t"/>
              <a:pathLst>
                <a:path extrusionOk="0" h="11688" w="26055">
                  <a:moveTo>
                    <a:pt x="191" y="1"/>
                  </a:moveTo>
                  <a:lnTo>
                    <a:pt x="1" y="441"/>
                  </a:lnTo>
                  <a:lnTo>
                    <a:pt x="25865" y="11688"/>
                  </a:lnTo>
                  <a:lnTo>
                    <a:pt x="26055" y="11247"/>
                  </a:lnTo>
                  <a:lnTo>
                    <a:pt x="1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3866371" y="3376006"/>
              <a:ext cx="406275" cy="619604"/>
            </a:xfrm>
            <a:custGeom>
              <a:rect b="b" l="l" r="r" t="t"/>
              <a:pathLst>
                <a:path extrusionOk="0" h="23953" w="15706">
                  <a:moveTo>
                    <a:pt x="404" y="1"/>
                  </a:moveTo>
                  <a:lnTo>
                    <a:pt x="1" y="260"/>
                  </a:lnTo>
                  <a:lnTo>
                    <a:pt x="15302" y="23953"/>
                  </a:lnTo>
                  <a:lnTo>
                    <a:pt x="15706" y="23691"/>
                  </a:lnTo>
                  <a:lnTo>
                    <a:pt x="4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4108261" y="3272587"/>
              <a:ext cx="373397" cy="187514"/>
            </a:xfrm>
            <a:custGeom>
              <a:rect b="b" l="l" r="r" t="t"/>
              <a:pathLst>
                <a:path extrusionOk="0" h="7249" w="14435">
                  <a:moveTo>
                    <a:pt x="2877" y="0"/>
                  </a:moveTo>
                  <a:cubicBezTo>
                    <a:pt x="2610" y="0"/>
                    <a:pt x="2346" y="62"/>
                    <a:pt x="2105" y="182"/>
                  </a:cubicBezTo>
                  <a:lnTo>
                    <a:pt x="1" y="1236"/>
                  </a:lnTo>
                  <a:lnTo>
                    <a:pt x="13980" y="7225"/>
                  </a:lnTo>
                  <a:cubicBezTo>
                    <a:pt x="14018" y="7241"/>
                    <a:pt x="14055" y="7249"/>
                    <a:pt x="14091" y="7249"/>
                  </a:cubicBezTo>
                  <a:cubicBezTo>
                    <a:pt x="14284" y="7249"/>
                    <a:pt x="14434" y="7039"/>
                    <a:pt x="14331" y="6847"/>
                  </a:cubicBezTo>
                  <a:cubicBezTo>
                    <a:pt x="13948" y="6142"/>
                    <a:pt x="13069" y="4887"/>
                    <a:pt x="11113" y="3200"/>
                  </a:cubicBezTo>
                  <a:cubicBezTo>
                    <a:pt x="8591" y="1024"/>
                    <a:pt x="4597" y="243"/>
                    <a:pt x="3137" y="20"/>
                  </a:cubicBezTo>
                  <a:cubicBezTo>
                    <a:pt x="3051" y="7"/>
                    <a:pt x="2963" y="0"/>
                    <a:pt x="28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4681672" y="2653261"/>
              <a:ext cx="368534" cy="1283313"/>
            </a:xfrm>
            <a:custGeom>
              <a:rect b="b" l="l" r="r" t="t"/>
              <a:pathLst>
                <a:path extrusionOk="0" h="49611" w="14247">
                  <a:moveTo>
                    <a:pt x="14246" y="0"/>
                  </a:moveTo>
                  <a:lnTo>
                    <a:pt x="2329" y="4856"/>
                  </a:lnTo>
                  <a:cubicBezTo>
                    <a:pt x="2329" y="4856"/>
                    <a:pt x="2758" y="18422"/>
                    <a:pt x="3744" y="23642"/>
                  </a:cubicBezTo>
                  <a:cubicBezTo>
                    <a:pt x="4519" y="27760"/>
                    <a:pt x="6366" y="33872"/>
                    <a:pt x="7261" y="37408"/>
                  </a:cubicBezTo>
                  <a:cubicBezTo>
                    <a:pt x="7500" y="38350"/>
                    <a:pt x="7669" y="39115"/>
                    <a:pt x="7732" y="39605"/>
                  </a:cubicBezTo>
                  <a:cubicBezTo>
                    <a:pt x="7853" y="40533"/>
                    <a:pt x="7959" y="41389"/>
                    <a:pt x="7992" y="42119"/>
                  </a:cubicBezTo>
                  <a:cubicBezTo>
                    <a:pt x="8027" y="42746"/>
                    <a:pt x="8013" y="43284"/>
                    <a:pt x="7915" y="43709"/>
                  </a:cubicBezTo>
                  <a:cubicBezTo>
                    <a:pt x="7843" y="44031"/>
                    <a:pt x="7727" y="44279"/>
                    <a:pt x="7551" y="44458"/>
                  </a:cubicBezTo>
                  <a:cubicBezTo>
                    <a:pt x="6876" y="45131"/>
                    <a:pt x="0" y="48325"/>
                    <a:pt x="306" y="49248"/>
                  </a:cubicBezTo>
                  <a:cubicBezTo>
                    <a:pt x="394" y="49508"/>
                    <a:pt x="918" y="49611"/>
                    <a:pt x="1660" y="49611"/>
                  </a:cubicBezTo>
                  <a:cubicBezTo>
                    <a:pt x="3541" y="49611"/>
                    <a:pt x="6820" y="48949"/>
                    <a:pt x="7920" y="48506"/>
                  </a:cubicBezTo>
                  <a:cubicBezTo>
                    <a:pt x="8929" y="48102"/>
                    <a:pt x="10848" y="47381"/>
                    <a:pt x="12042" y="46935"/>
                  </a:cubicBezTo>
                  <a:cubicBezTo>
                    <a:pt x="12648" y="46706"/>
                    <a:pt x="13017" y="46091"/>
                    <a:pt x="12929" y="45448"/>
                  </a:cubicBezTo>
                  <a:cubicBezTo>
                    <a:pt x="12878" y="45036"/>
                    <a:pt x="12803" y="44511"/>
                    <a:pt x="12731" y="43924"/>
                  </a:cubicBezTo>
                  <a:cubicBezTo>
                    <a:pt x="12611" y="42969"/>
                    <a:pt x="12467" y="41827"/>
                    <a:pt x="12337" y="40649"/>
                  </a:cubicBezTo>
                  <a:cubicBezTo>
                    <a:pt x="12198" y="39435"/>
                    <a:pt x="12068" y="38185"/>
                    <a:pt x="11977" y="37060"/>
                  </a:cubicBezTo>
                  <a:cubicBezTo>
                    <a:pt x="11861" y="35670"/>
                    <a:pt x="11803" y="34471"/>
                    <a:pt x="11852" y="33775"/>
                  </a:cubicBezTo>
                  <a:cubicBezTo>
                    <a:pt x="12035" y="31072"/>
                    <a:pt x="12404" y="22779"/>
                    <a:pt x="11664" y="18793"/>
                  </a:cubicBezTo>
                  <a:cubicBezTo>
                    <a:pt x="10929" y="14801"/>
                    <a:pt x="11606" y="11606"/>
                    <a:pt x="11606" y="11606"/>
                  </a:cubicBezTo>
                  <a:cubicBezTo>
                    <a:pt x="11606" y="11606"/>
                    <a:pt x="14246" y="9338"/>
                    <a:pt x="14246" y="4668"/>
                  </a:cubicBezTo>
                  <a:lnTo>
                    <a:pt x="14246" y="0"/>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4681672" y="2653261"/>
              <a:ext cx="368534" cy="1283313"/>
            </a:xfrm>
            <a:custGeom>
              <a:rect b="b" l="l" r="r" t="t"/>
              <a:pathLst>
                <a:path extrusionOk="0" h="49611" w="14247">
                  <a:moveTo>
                    <a:pt x="14246" y="0"/>
                  </a:moveTo>
                  <a:lnTo>
                    <a:pt x="2329" y="4856"/>
                  </a:lnTo>
                  <a:cubicBezTo>
                    <a:pt x="2329" y="4856"/>
                    <a:pt x="2758" y="18422"/>
                    <a:pt x="3744" y="23642"/>
                  </a:cubicBezTo>
                  <a:cubicBezTo>
                    <a:pt x="4519" y="27760"/>
                    <a:pt x="6366" y="33872"/>
                    <a:pt x="7261" y="37408"/>
                  </a:cubicBezTo>
                  <a:cubicBezTo>
                    <a:pt x="7500" y="38350"/>
                    <a:pt x="7669" y="39115"/>
                    <a:pt x="7732" y="39605"/>
                  </a:cubicBezTo>
                  <a:cubicBezTo>
                    <a:pt x="7853" y="40533"/>
                    <a:pt x="7959" y="41389"/>
                    <a:pt x="7992" y="42119"/>
                  </a:cubicBezTo>
                  <a:cubicBezTo>
                    <a:pt x="8027" y="42746"/>
                    <a:pt x="8013" y="43284"/>
                    <a:pt x="7915" y="43709"/>
                  </a:cubicBezTo>
                  <a:cubicBezTo>
                    <a:pt x="7843" y="44031"/>
                    <a:pt x="7727" y="44279"/>
                    <a:pt x="7551" y="44458"/>
                  </a:cubicBezTo>
                  <a:cubicBezTo>
                    <a:pt x="6876" y="45131"/>
                    <a:pt x="0" y="48325"/>
                    <a:pt x="306" y="49248"/>
                  </a:cubicBezTo>
                  <a:cubicBezTo>
                    <a:pt x="394" y="49508"/>
                    <a:pt x="918" y="49611"/>
                    <a:pt x="1660" y="49611"/>
                  </a:cubicBezTo>
                  <a:cubicBezTo>
                    <a:pt x="3541" y="49611"/>
                    <a:pt x="6820" y="48949"/>
                    <a:pt x="7920" y="48506"/>
                  </a:cubicBezTo>
                  <a:cubicBezTo>
                    <a:pt x="8929" y="48102"/>
                    <a:pt x="10848" y="47381"/>
                    <a:pt x="12042" y="46935"/>
                  </a:cubicBezTo>
                  <a:cubicBezTo>
                    <a:pt x="12648" y="46706"/>
                    <a:pt x="13017" y="46091"/>
                    <a:pt x="12929" y="45448"/>
                  </a:cubicBezTo>
                  <a:cubicBezTo>
                    <a:pt x="12878" y="45036"/>
                    <a:pt x="12803" y="44511"/>
                    <a:pt x="12731" y="43924"/>
                  </a:cubicBezTo>
                  <a:cubicBezTo>
                    <a:pt x="12611" y="42969"/>
                    <a:pt x="12467" y="41827"/>
                    <a:pt x="12337" y="40649"/>
                  </a:cubicBezTo>
                  <a:cubicBezTo>
                    <a:pt x="12198" y="39435"/>
                    <a:pt x="12068" y="38185"/>
                    <a:pt x="11977" y="37060"/>
                  </a:cubicBezTo>
                  <a:cubicBezTo>
                    <a:pt x="11861" y="35670"/>
                    <a:pt x="11803" y="34471"/>
                    <a:pt x="11852" y="33775"/>
                  </a:cubicBezTo>
                  <a:cubicBezTo>
                    <a:pt x="12035" y="31072"/>
                    <a:pt x="12404" y="22779"/>
                    <a:pt x="11664" y="18793"/>
                  </a:cubicBezTo>
                  <a:cubicBezTo>
                    <a:pt x="10929" y="14801"/>
                    <a:pt x="11606" y="11606"/>
                    <a:pt x="11606" y="11606"/>
                  </a:cubicBezTo>
                  <a:cubicBezTo>
                    <a:pt x="11606" y="11606"/>
                    <a:pt x="14246" y="9338"/>
                    <a:pt x="14246" y="4668"/>
                  </a:cubicBezTo>
                  <a:lnTo>
                    <a:pt x="142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4869497" y="3611894"/>
              <a:ext cx="141469" cy="177606"/>
            </a:xfrm>
            <a:custGeom>
              <a:rect b="b" l="l" r="r" t="t"/>
              <a:pathLst>
                <a:path extrusionOk="0" h="6866" w="5469">
                  <a:moveTo>
                    <a:pt x="4712" y="1"/>
                  </a:moveTo>
                  <a:lnTo>
                    <a:pt x="0" y="347"/>
                  </a:lnTo>
                  <a:cubicBezTo>
                    <a:pt x="239" y="1291"/>
                    <a:pt x="408" y="2054"/>
                    <a:pt x="471" y="2546"/>
                  </a:cubicBezTo>
                  <a:cubicBezTo>
                    <a:pt x="592" y="3474"/>
                    <a:pt x="698" y="4330"/>
                    <a:pt x="731" y="5060"/>
                  </a:cubicBezTo>
                  <a:cubicBezTo>
                    <a:pt x="766" y="5687"/>
                    <a:pt x="752" y="6225"/>
                    <a:pt x="654" y="6647"/>
                  </a:cubicBezTo>
                  <a:lnTo>
                    <a:pt x="5468" y="6865"/>
                  </a:lnTo>
                  <a:cubicBezTo>
                    <a:pt x="5347" y="5910"/>
                    <a:pt x="5204" y="4768"/>
                    <a:pt x="5074" y="3590"/>
                  </a:cubicBezTo>
                  <a:cubicBezTo>
                    <a:pt x="4934" y="2376"/>
                    <a:pt x="4805" y="1126"/>
                    <a:pt x="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4681672" y="3704734"/>
              <a:ext cx="352677" cy="231850"/>
            </a:xfrm>
            <a:custGeom>
              <a:rect b="b" l="l" r="r" t="t"/>
              <a:pathLst>
                <a:path extrusionOk="0" h="8963" w="13634">
                  <a:moveTo>
                    <a:pt x="12337" y="1"/>
                  </a:moveTo>
                  <a:lnTo>
                    <a:pt x="7992" y="1471"/>
                  </a:lnTo>
                  <a:cubicBezTo>
                    <a:pt x="8050" y="2573"/>
                    <a:pt x="7980" y="2970"/>
                    <a:pt x="7857" y="3297"/>
                  </a:cubicBezTo>
                  <a:cubicBezTo>
                    <a:pt x="7523" y="4188"/>
                    <a:pt x="0" y="7677"/>
                    <a:pt x="306" y="8600"/>
                  </a:cubicBezTo>
                  <a:cubicBezTo>
                    <a:pt x="394" y="8860"/>
                    <a:pt x="918" y="8963"/>
                    <a:pt x="1660" y="8963"/>
                  </a:cubicBezTo>
                  <a:cubicBezTo>
                    <a:pt x="3541" y="8963"/>
                    <a:pt x="6820" y="8301"/>
                    <a:pt x="7920" y="7858"/>
                  </a:cubicBezTo>
                  <a:cubicBezTo>
                    <a:pt x="8929" y="7454"/>
                    <a:pt x="10848" y="6733"/>
                    <a:pt x="12042" y="6287"/>
                  </a:cubicBezTo>
                  <a:cubicBezTo>
                    <a:pt x="12648" y="6055"/>
                    <a:pt x="13634" y="5946"/>
                    <a:pt x="13548" y="5304"/>
                  </a:cubicBezTo>
                  <a:cubicBezTo>
                    <a:pt x="13404" y="4202"/>
                    <a:pt x="12548" y="1896"/>
                    <a:pt x="1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4249602" y="2764518"/>
              <a:ext cx="212088" cy="162939"/>
            </a:xfrm>
            <a:custGeom>
              <a:rect b="b" l="l" r="r" t="t"/>
              <a:pathLst>
                <a:path extrusionOk="0" h="6299" w="8199">
                  <a:moveTo>
                    <a:pt x="5681" y="0"/>
                  </a:moveTo>
                  <a:cubicBezTo>
                    <a:pt x="5681" y="0"/>
                    <a:pt x="4452" y="1197"/>
                    <a:pt x="2886" y="2181"/>
                  </a:cubicBezTo>
                  <a:cubicBezTo>
                    <a:pt x="1320" y="3162"/>
                    <a:pt x="0" y="3684"/>
                    <a:pt x="954" y="4944"/>
                  </a:cubicBezTo>
                  <a:cubicBezTo>
                    <a:pt x="1609" y="5810"/>
                    <a:pt x="3239" y="6298"/>
                    <a:pt x="4341" y="6298"/>
                  </a:cubicBezTo>
                  <a:cubicBezTo>
                    <a:pt x="4839" y="6298"/>
                    <a:pt x="5230" y="6198"/>
                    <a:pt x="5373" y="5988"/>
                  </a:cubicBezTo>
                  <a:cubicBezTo>
                    <a:pt x="5835" y="5313"/>
                    <a:pt x="2949" y="4791"/>
                    <a:pt x="3747" y="3807"/>
                  </a:cubicBezTo>
                  <a:cubicBezTo>
                    <a:pt x="3937" y="3573"/>
                    <a:pt x="4176" y="3484"/>
                    <a:pt x="4430" y="3484"/>
                  </a:cubicBezTo>
                  <a:cubicBezTo>
                    <a:pt x="5241" y="3484"/>
                    <a:pt x="6201" y="4392"/>
                    <a:pt x="6201" y="4392"/>
                  </a:cubicBezTo>
                  <a:lnTo>
                    <a:pt x="8199" y="2670"/>
                  </a:lnTo>
                  <a:lnTo>
                    <a:pt x="5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4543460" y="1875184"/>
              <a:ext cx="114412" cy="78741"/>
            </a:xfrm>
            <a:custGeom>
              <a:rect b="b" l="l" r="r" t="t"/>
              <a:pathLst>
                <a:path extrusionOk="0" h="3044" w="4423">
                  <a:moveTo>
                    <a:pt x="2001" y="1"/>
                  </a:moveTo>
                  <a:cubicBezTo>
                    <a:pt x="1384" y="1"/>
                    <a:pt x="833" y="114"/>
                    <a:pt x="613" y="466"/>
                  </a:cubicBezTo>
                  <a:cubicBezTo>
                    <a:pt x="0" y="1448"/>
                    <a:pt x="2415" y="3044"/>
                    <a:pt x="2415" y="3044"/>
                  </a:cubicBezTo>
                  <a:lnTo>
                    <a:pt x="4422" y="364"/>
                  </a:lnTo>
                  <a:cubicBezTo>
                    <a:pt x="4422" y="364"/>
                    <a:pt x="3106" y="1"/>
                    <a:pt x="2001" y="1"/>
                  </a:cubicBez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a:off x="4543460" y="1875184"/>
              <a:ext cx="114412" cy="78741"/>
            </a:xfrm>
            <a:custGeom>
              <a:rect b="b" l="l" r="r" t="t"/>
              <a:pathLst>
                <a:path extrusionOk="0" h="3044" w="4423">
                  <a:moveTo>
                    <a:pt x="2001" y="1"/>
                  </a:moveTo>
                  <a:cubicBezTo>
                    <a:pt x="1384" y="1"/>
                    <a:pt x="833" y="114"/>
                    <a:pt x="613" y="466"/>
                  </a:cubicBezTo>
                  <a:cubicBezTo>
                    <a:pt x="0" y="1448"/>
                    <a:pt x="2415" y="3044"/>
                    <a:pt x="2415" y="3044"/>
                  </a:cubicBezTo>
                  <a:lnTo>
                    <a:pt x="4422" y="364"/>
                  </a:lnTo>
                  <a:cubicBezTo>
                    <a:pt x="4422" y="364"/>
                    <a:pt x="3106"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4738193" y="1890653"/>
              <a:ext cx="406948" cy="393445"/>
            </a:xfrm>
            <a:custGeom>
              <a:rect b="b" l="l" r="r" t="t"/>
              <a:pathLst>
                <a:path extrusionOk="0" h="15210" w="15732">
                  <a:moveTo>
                    <a:pt x="1508" y="1"/>
                  </a:moveTo>
                  <a:lnTo>
                    <a:pt x="921" y="239"/>
                  </a:lnTo>
                  <a:cubicBezTo>
                    <a:pt x="177" y="1216"/>
                    <a:pt x="0" y="2511"/>
                    <a:pt x="3" y="3738"/>
                  </a:cubicBezTo>
                  <a:cubicBezTo>
                    <a:pt x="14" y="6171"/>
                    <a:pt x="638" y="8563"/>
                    <a:pt x="1819" y="10693"/>
                  </a:cubicBezTo>
                  <a:cubicBezTo>
                    <a:pt x="2657" y="12196"/>
                    <a:pt x="3807" y="13586"/>
                    <a:pt x="5345" y="14358"/>
                  </a:cubicBezTo>
                  <a:cubicBezTo>
                    <a:pt x="6303" y="14841"/>
                    <a:pt x="7373" y="15066"/>
                    <a:pt x="8440" y="15163"/>
                  </a:cubicBezTo>
                  <a:cubicBezTo>
                    <a:pt x="8772" y="15193"/>
                    <a:pt x="9107" y="15209"/>
                    <a:pt x="9442" y="15209"/>
                  </a:cubicBezTo>
                  <a:cubicBezTo>
                    <a:pt x="10658" y="15209"/>
                    <a:pt x="11873" y="14990"/>
                    <a:pt x="12906" y="14372"/>
                  </a:cubicBezTo>
                  <a:cubicBezTo>
                    <a:pt x="13908" y="13767"/>
                    <a:pt x="14669" y="12829"/>
                    <a:pt x="15056" y="11725"/>
                  </a:cubicBezTo>
                  <a:cubicBezTo>
                    <a:pt x="15731" y="9767"/>
                    <a:pt x="14980" y="7354"/>
                    <a:pt x="13210" y="6280"/>
                  </a:cubicBezTo>
                  <a:cubicBezTo>
                    <a:pt x="12270" y="5710"/>
                    <a:pt x="11161" y="5533"/>
                    <a:pt x="10050" y="5533"/>
                  </a:cubicBezTo>
                  <a:cubicBezTo>
                    <a:pt x="9687" y="5533"/>
                    <a:pt x="9324" y="5552"/>
                    <a:pt x="8967" y="5582"/>
                  </a:cubicBezTo>
                  <a:cubicBezTo>
                    <a:pt x="8418" y="5628"/>
                    <a:pt x="7851" y="5693"/>
                    <a:pt x="7297" y="5693"/>
                  </a:cubicBezTo>
                  <a:cubicBezTo>
                    <a:pt x="6670" y="5693"/>
                    <a:pt x="6059" y="5609"/>
                    <a:pt x="5510" y="5318"/>
                  </a:cubicBezTo>
                  <a:cubicBezTo>
                    <a:pt x="5065" y="5079"/>
                    <a:pt x="4696" y="4719"/>
                    <a:pt x="4378" y="4325"/>
                  </a:cubicBezTo>
                  <a:cubicBezTo>
                    <a:pt x="3285" y="2977"/>
                    <a:pt x="2735" y="1225"/>
                    <a:pt x="15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4672902" y="2056104"/>
              <a:ext cx="138158" cy="136606"/>
            </a:xfrm>
            <a:custGeom>
              <a:rect b="b" l="l" r="r" t="t"/>
              <a:pathLst>
                <a:path extrusionOk="0" h="5281" w="5341">
                  <a:moveTo>
                    <a:pt x="4575" y="0"/>
                  </a:moveTo>
                  <a:lnTo>
                    <a:pt x="0" y="1659"/>
                  </a:lnTo>
                  <a:lnTo>
                    <a:pt x="107" y="1947"/>
                  </a:lnTo>
                  <a:lnTo>
                    <a:pt x="819" y="3847"/>
                  </a:lnTo>
                  <a:lnTo>
                    <a:pt x="1353" y="5280"/>
                  </a:lnTo>
                  <a:lnTo>
                    <a:pt x="5341" y="3318"/>
                  </a:lnTo>
                  <a:lnTo>
                    <a:pt x="4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4675670" y="2083937"/>
              <a:ext cx="98917" cy="71679"/>
            </a:xfrm>
            <a:custGeom>
              <a:rect b="b" l="l" r="r" t="t"/>
              <a:pathLst>
                <a:path extrusionOk="0" h="2771" w="3824">
                  <a:moveTo>
                    <a:pt x="3823" y="1"/>
                  </a:moveTo>
                  <a:lnTo>
                    <a:pt x="0" y="871"/>
                  </a:lnTo>
                  <a:lnTo>
                    <a:pt x="712" y="2771"/>
                  </a:lnTo>
                  <a:cubicBezTo>
                    <a:pt x="1448" y="2604"/>
                    <a:pt x="3246" y="2003"/>
                    <a:pt x="38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4604249" y="1863958"/>
              <a:ext cx="209811" cy="256037"/>
            </a:xfrm>
            <a:custGeom>
              <a:rect b="b" l="l" r="r" t="t"/>
              <a:pathLst>
                <a:path extrusionOk="0" h="9898" w="8111">
                  <a:moveTo>
                    <a:pt x="4074" y="0"/>
                  </a:moveTo>
                  <a:cubicBezTo>
                    <a:pt x="2993" y="0"/>
                    <a:pt x="2014" y="446"/>
                    <a:pt x="1290" y="1169"/>
                  </a:cubicBezTo>
                  <a:cubicBezTo>
                    <a:pt x="518" y="1935"/>
                    <a:pt x="42" y="3016"/>
                    <a:pt x="42" y="4215"/>
                  </a:cubicBezTo>
                  <a:cubicBezTo>
                    <a:pt x="42" y="4215"/>
                    <a:pt x="0" y="8600"/>
                    <a:pt x="615" y="9106"/>
                  </a:cubicBezTo>
                  <a:cubicBezTo>
                    <a:pt x="1330" y="9689"/>
                    <a:pt x="2299" y="9897"/>
                    <a:pt x="3251" y="9897"/>
                  </a:cubicBezTo>
                  <a:cubicBezTo>
                    <a:pt x="4536" y="9897"/>
                    <a:pt x="5791" y="9517"/>
                    <a:pt x="6350" y="9168"/>
                  </a:cubicBezTo>
                  <a:cubicBezTo>
                    <a:pt x="7004" y="8760"/>
                    <a:pt x="7579" y="7092"/>
                    <a:pt x="7658" y="6152"/>
                  </a:cubicBezTo>
                  <a:cubicBezTo>
                    <a:pt x="7800" y="5862"/>
                    <a:pt x="7909" y="5559"/>
                    <a:pt x="7985" y="5243"/>
                  </a:cubicBezTo>
                  <a:cubicBezTo>
                    <a:pt x="8069" y="4907"/>
                    <a:pt x="8111" y="4561"/>
                    <a:pt x="8111" y="4215"/>
                  </a:cubicBezTo>
                  <a:cubicBezTo>
                    <a:pt x="8111" y="1886"/>
                    <a:pt x="6301" y="3"/>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4649984" y="1997875"/>
              <a:ext cx="18418" cy="50157"/>
            </a:xfrm>
            <a:custGeom>
              <a:rect b="b" l="l" r="r" t="t"/>
              <a:pathLst>
                <a:path extrusionOk="0" h="1939" w="712">
                  <a:moveTo>
                    <a:pt x="578" y="0"/>
                  </a:moveTo>
                  <a:cubicBezTo>
                    <a:pt x="545" y="0"/>
                    <a:pt x="512" y="17"/>
                    <a:pt x="492" y="57"/>
                  </a:cubicBezTo>
                  <a:lnTo>
                    <a:pt x="251" y="518"/>
                  </a:lnTo>
                  <a:cubicBezTo>
                    <a:pt x="172" y="672"/>
                    <a:pt x="88" y="832"/>
                    <a:pt x="49" y="1006"/>
                  </a:cubicBezTo>
                  <a:cubicBezTo>
                    <a:pt x="0" y="1210"/>
                    <a:pt x="21" y="1409"/>
                    <a:pt x="109" y="1562"/>
                  </a:cubicBezTo>
                  <a:cubicBezTo>
                    <a:pt x="197" y="1718"/>
                    <a:pt x="344" y="1825"/>
                    <a:pt x="476" y="1917"/>
                  </a:cubicBezTo>
                  <a:cubicBezTo>
                    <a:pt x="492" y="1929"/>
                    <a:pt x="513" y="1936"/>
                    <a:pt x="534" y="1936"/>
                  </a:cubicBezTo>
                  <a:lnTo>
                    <a:pt x="536" y="1938"/>
                  </a:lnTo>
                  <a:cubicBezTo>
                    <a:pt x="634" y="1936"/>
                    <a:pt x="673" y="1811"/>
                    <a:pt x="594" y="1755"/>
                  </a:cubicBezTo>
                  <a:cubicBezTo>
                    <a:pt x="476" y="1669"/>
                    <a:pt x="350" y="1581"/>
                    <a:pt x="286" y="1465"/>
                  </a:cubicBezTo>
                  <a:cubicBezTo>
                    <a:pt x="223" y="1354"/>
                    <a:pt x="209" y="1207"/>
                    <a:pt x="246" y="1052"/>
                  </a:cubicBezTo>
                  <a:cubicBezTo>
                    <a:pt x="281" y="904"/>
                    <a:pt x="357" y="755"/>
                    <a:pt x="429" y="614"/>
                  </a:cubicBezTo>
                  <a:lnTo>
                    <a:pt x="671" y="150"/>
                  </a:lnTo>
                  <a:cubicBezTo>
                    <a:pt x="711" y="69"/>
                    <a:pt x="644" y="0"/>
                    <a:pt x="5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4789256" y="1991874"/>
              <a:ext cx="84664" cy="80526"/>
            </a:xfrm>
            <a:custGeom>
              <a:rect b="b" l="l" r="r" t="t"/>
              <a:pathLst>
                <a:path extrusionOk="0" h="3113" w="3273">
                  <a:moveTo>
                    <a:pt x="1632" y="0"/>
                  </a:moveTo>
                  <a:cubicBezTo>
                    <a:pt x="798" y="0"/>
                    <a:pt x="1" y="1057"/>
                    <a:pt x="1" y="1057"/>
                  </a:cubicBezTo>
                  <a:lnTo>
                    <a:pt x="91" y="2899"/>
                  </a:lnTo>
                  <a:cubicBezTo>
                    <a:pt x="336" y="3047"/>
                    <a:pt x="589" y="3112"/>
                    <a:pt x="836" y="3112"/>
                  </a:cubicBezTo>
                  <a:cubicBezTo>
                    <a:pt x="2125" y="3112"/>
                    <a:pt x="3273" y="1347"/>
                    <a:pt x="2409" y="382"/>
                  </a:cubicBezTo>
                  <a:cubicBezTo>
                    <a:pt x="2162" y="105"/>
                    <a:pt x="1895" y="0"/>
                    <a:pt x="1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4637619" y="1863958"/>
              <a:ext cx="179029" cy="164621"/>
            </a:xfrm>
            <a:custGeom>
              <a:rect b="b" l="l" r="r" t="t"/>
              <a:pathLst>
                <a:path extrusionOk="0" h="6364" w="6921">
                  <a:moveTo>
                    <a:pt x="2784" y="0"/>
                  </a:moveTo>
                  <a:cubicBezTo>
                    <a:pt x="1703" y="0"/>
                    <a:pt x="724" y="446"/>
                    <a:pt x="0" y="1169"/>
                  </a:cubicBezTo>
                  <a:cubicBezTo>
                    <a:pt x="230" y="2011"/>
                    <a:pt x="764" y="2761"/>
                    <a:pt x="1390" y="3378"/>
                  </a:cubicBezTo>
                  <a:cubicBezTo>
                    <a:pt x="2599" y="4563"/>
                    <a:pt x="4144" y="5347"/>
                    <a:pt x="5814" y="5619"/>
                  </a:cubicBezTo>
                  <a:cubicBezTo>
                    <a:pt x="5886" y="5879"/>
                    <a:pt x="5948" y="6104"/>
                    <a:pt x="5997" y="6364"/>
                  </a:cubicBezTo>
                  <a:cubicBezTo>
                    <a:pt x="6190" y="6085"/>
                    <a:pt x="6368" y="5712"/>
                    <a:pt x="6561" y="5431"/>
                  </a:cubicBezTo>
                  <a:cubicBezTo>
                    <a:pt x="6603" y="5368"/>
                    <a:pt x="6651" y="5306"/>
                    <a:pt x="6695" y="5243"/>
                  </a:cubicBezTo>
                  <a:cubicBezTo>
                    <a:pt x="6777" y="4916"/>
                    <a:pt x="6920" y="4561"/>
                    <a:pt x="6920" y="4206"/>
                  </a:cubicBezTo>
                  <a:cubicBezTo>
                    <a:pt x="6920" y="1877"/>
                    <a:pt x="5011" y="3"/>
                    <a:pt x="27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4648587" y="2048188"/>
              <a:ext cx="39138" cy="16529"/>
            </a:xfrm>
            <a:custGeom>
              <a:rect b="b" l="l" r="r" t="t"/>
              <a:pathLst>
                <a:path extrusionOk="0" h="639" w="1513">
                  <a:moveTo>
                    <a:pt x="1386" y="0"/>
                  </a:moveTo>
                  <a:cubicBezTo>
                    <a:pt x="1350" y="0"/>
                    <a:pt x="1314" y="19"/>
                    <a:pt x="1295" y="63"/>
                  </a:cubicBezTo>
                  <a:cubicBezTo>
                    <a:pt x="1228" y="246"/>
                    <a:pt x="1042" y="388"/>
                    <a:pt x="827" y="425"/>
                  </a:cubicBezTo>
                  <a:cubicBezTo>
                    <a:pt x="784" y="432"/>
                    <a:pt x="740" y="436"/>
                    <a:pt x="696" y="436"/>
                  </a:cubicBezTo>
                  <a:cubicBezTo>
                    <a:pt x="534" y="436"/>
                    <a:pt x="362" y="387"/>
                    <a:pt x="200" y="290"/>
                  </a:cubicBezTo>
                  <a:cubicBezTo>
                    <a:pt x="182" y="280"/>
                    <a:pt x="164" y="275"/>
                    <a:pt x="147" y="275"/>
                  </a:cubicBezTo>
                  <a:cubicBezTo>
                    <a:pt x="58" y="275"/>
                    <a:pt x="1" y="407"/>
                    <a:pt x="98" y="464"/>
                  </a:cubicBezTo>
                  <a:cubicBezTo>
                    <a:pt x="279" y="575"/>
                    <a:pt x="488" y="636"/>
                    <a:pt x="699" y="638"/>
                  </a:cubicBezTo>
                  <a:cubicBezTo>
                    <a:pt x="755" y="638"/>
                    <a:pt x="808" y="633"/>
                    <a:pt x="861" y="624"/>
                  </a:cubicBezTo>
                  <a:cubicBezTo>
                    <a:pt x="1147" y="575"/>
                    <a:pt x="1390" y="383"/>
                    <a:pt x="1486" y="135"/>
                  </a:cubicBezTo>
                  <a:cubicBezTo>
                    <a:pt x="1512" y="57"/>
                    <a:pt x="1449" y="0"/>
                    <a:pt x="13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4575019" y="1950046"/>
              <a:ext cx="210355" cy="90717"/>
            </a:xfrm>
            <a:custGeom>
              <a:rect b="b" l="l" r="r" t="t"/>
              <a:pathLst>
                <a:path extrusionOk="0" h="3507" w="8132">
                  <a:moveTo>
                    <a:pt x="2444" y="1"/>
                  </a:moveTo>
                  <a:cubicBezTo>
                    <a:pt x="821" y="1"/>
                    <a:pt x="539" y="356"/>
                    <a:pt x="539" y="356"/>
                  </a:cubicBezTo>
                  <a:cubicBezTo>
                    <a:pt x="539" y="356"/>
                    <a:pt x="1" y="2727"/>
                    <a:pt x="1091" y="3036"/>
                  </a:cubicBezTo>
                  <a:cubicBezTo>
                    <a:pt x="1316" y="3099"/>
                    <a:pt x="1514" y="3127"/>
                    <a:pt x="1691" y="3127"/>
                  </a:cubicBezTo>
                  <a:cubicBezTo>
                    <a:pt x="2823" y="3127"/>
                    <a:pt x="3084" y="2000"/>
                    <a:pt x="3710" y="1952"/>
                  </a:cubicBezTo>
                  <a:cubicBezTo>
                    <a:pt x="3717" y="1952"/>
                    <a:pt x="3724" y="1951"/>
                    <a:pt x="3731" y="1951"/>
                  </a:cubicBezTo>
                  <a:cubicBezTo>
                    <a:pt x="4247" y="1951"/>
                    <a:pt x="4390" y="3468"/>
                    <a:pt x="6127" y="3506"/>
                  </a:cubicBezTo>
                  <a:cubicBezTo>
                    <a:pt x="6142" y="3507"/>
                    <a:pt x="6157" y="3507"/>
                    <a:pt x="6172" y="3507"/>
                  </a:cubicBezTo>
                  <a:cubicBezTo>
                    <a:pt x="7890" y="3507"/>
                    <a:pt x="8132" y="1092"/>
                    <a:pt x="8132" y="1092"/>
                  </a:cubicBezTo>
                  <a:cubicBezTo>
                    <a:pt x="8132" y="1092"/>
                    <a:pt x="7478" y="458"/>
                    <a:pt x="4244" y="110"/>
                  </a:cubicBezTo>
                  <a:cubicBezTo>
                    <a:pt x="3511" y="31"/>
                    <a:pt x="2920" y="1"/>
                    <a:pt x="2444" y="1"/>
                  </a:cubicBezTo>
                  <a:close/>
                </a:path>
              </a:pathLst>
            </a:custGeom>
            <a:solidFill>
              <a:srgbClr val="9A7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4575019" y="1950046"/>
              <a:ext cx="210355" cy="90717"/>
            </a:xfrm>
            <a:custGeom>
              <a:rect b="b" l="l" r="r" t="t"/>
              <a:pathLst>
                <a:path extrusionOk="0" h="3507" w="8132">
                  <a:moveTo>
                    <a:pt x="2444" y="1"/>
                  </a:moveTo>
                  <a:cubicBezTo>
                    <a:pt x="821" y="1"/>
                    <a:pt x="539" y="356"/>
                    <a:pt x="539" y="356"/>
                  </a:cubicBezTo>
                  <a:cubicBezTo>
                    <a:pt x="539" y="356"/>
                    <a:pt x="1" y="2727"/>
                    <a:pt x="1091" y="3036"/>
                  </a:cubicBezTo>
                  <a:cubicBezTo>
                    <a:pt x="1316" y="3099"/>
                    <a:pt x="1514" y="3127"/>
                    <a:pt x="1691" y="3127"/>
                  </a:cubicBezTo>
                  <a:cubicBezTo>
                    <a:pt x="2823" y="3127"/>
                    <a:pt x="3084" y="2000"/>
                    <a:pt x="3710" y="1952"/>
                  </a:cubicBezTo>
                  <a:cubicBezTo>
                    <a:pt x="3717" y="1952"/>
                    <a:pt x="3724" y="1951"/>
                    <a:pt x="3731" y="1951"/>
                  </a:cubicBezTo>
                  <a:cubicBezTo>
                    <a:pt x="4247" y="1951"/>
                    <a:pt x="4390" y="3468"/>
                    <a:pt x="6127" y="3506"/>
                  </a:cubicBezTo>
                  <a:cubicBezTo>
                    <a:pt x="6142" y="3507"/>
                    <a:pt x="6157" y="3507"/>
                    <a:pt x="6172" y="3507"/>
                  </a:cubicBezTo>
                  <a:cubicBezTo>
                    <a:pt x="7890" y="3507"/>
                    <a:pt x="8132" y="1092"/>
                    <a:pt x="8132" y="1092"/>
                  </a:cubicBezTo>
                  <a:cubicBezTo>
                    <a:pt x="8132" y="1092"/>
                    <a:pt x="7478" y="458"/>
                    <a:pt x="4244" y="110"/>
                  </a:cubicBezTo>
                  <a:cubicBezTo>
                    <a:pt x="3511" y="31"/>
                    <a:pt x="2920" y="1"/>
                    <a:pt x="2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4774563" y="1976715"/>
              <a:ext cx="73050" cy="21444"/>
            </a:xfrm>
            <a:custGeom>
              <a:rect b="b" l="l" r="r" t="t"/>
              <a:pathLst>
                <a:path extrusionOk="0" h="829" w="2824">
                  <a:moveTo>
                    <a:pt x="290" y="0"/>
                  </a:moveTo>
                  <a:lnTo>
                    <a:pt x="0" y="752"/>
                  </a:lnTo>
                  <a:lnTo>
                    <a:pt x="2793" y="828"/>
                  </a:lnTo>
                  <a:lnTo>
                    <a:pt x="2823" y="306"/>
                  </a:lnTo>
                  <a:lnTo>
                    <a:pt x="290" y="0"/>
                  </a:lnTo>
                  <a:close/>
                </a:path>
              </a:pathLst>
            </a:custGeom>
            <a:solidFill>
              <a:srgbClr val="9A7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4774563" y="1976715"/>
              <a:ext cx="73050" cy="21444"/>
            </a:xfrm>
            <a:custGeom>
              <a:rect b="b" l="l" r="r" t="t"/>
              <a:pathLst>
                <a:path extrusionOk="0" h="829" w="2824">
                  <a:moveTo>
                    <a:pt x="290" y="0"/>
                  </a:moveTo>
                  <a:lnTo>
                    <a:pt x="0" y="752"/>
                  </a:lnTo>
                  <a:lnTo>
                    <a:pt x="2793" y="828"/>
                  </a:lnTo>
                  <a:lnTo>
                    <a:pt x="2823" y="306"/>
                  </a:lnTo>
                  <a:lnTo>
                    <a:pt x="290" y="0"/>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4744168" y="1973741"/>
              <a:ext cx="24652" cy="34844"/>
            </a:xfrm>
            <a:custGeom>
              <a:rect b="b" l="l" r="r" t="t"/>
              <a:pathLst>
                <a:path extrusionOk="0" h="1347" w="953">
                  <a:moveTo>
                    <a:pt x="462" y="1"/>
                  </a:moveTo>
                  <a:cubicBezTo>
                    <a:pt x="0" y="1"/>
                    <a:pt x="106" y="706"/>
                    <a:pt x="154" y="1025"/>
                  </a:cubicBezTo>
                  <a:cubicBezTo>
                    <a:pt x="168" y="1115"/>
                    <a:pt x="189" y="1210"/>
                    <a:pt x="254" y="1275"/>
                  </a:cubicBezTo>
                  <a:cubicBezTo>
                    <a:pt x="306" y="1326"/>
                    <a:pt x="375" y="1347"/>
                    <a:pt x="448" y="1347"/>
                  </a:cubicBezTo>
                  <a:cubicBezTo>
                    <a:pt x="527" y="1347"/>
                    <a:pt x="610" y="1322"/>
                    <a:pt x="679" y="1284"/>
                  </a:cubicBezTo>
                  <a:cubicBezTo>
                    <a:pt x="734" y="1259"/>
                    <a:pt x="781" y="1217"/>
                    <a:pt x="813" y="1168"/>
                  </a:cubicBezTo>
                  <a:cubicBezTo>
                    <a:pt x="839" y="1115"/>
                    <a:pt x="853" y="1059"/>
                    <a:pt x="853" y="1001"/>
                  </a:cubicBezTo>
                  <a:cubicBezTo>
                    <a:pt x="881" y="714"/>
                    <a:pt x="952" y="64"/>
                    <a:pt x="535" y="6"/>
                  </a:cubicBezTo>
                  <a:cubicBezTo>
                    <a:pt x="509" y="3"/>
                    <a:pt x="485"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4626987" y="1962436"/>
              <a:ext cx="175201" cy="275825"/>
            </a:xfrm>
            <a:custGeom>
              <a:rect b="b" l="l" r="r" t="t"/>
              <a:pathLst>
                <a:path extrusionOk="0" h="10663" w="6773">
                  <a:moveTo>
                    <a:pt x="6686" y="0"/>
                  </a:moveTo>
                  <a:lnTo>
                    <a:pt x="6686" y="0"/>
                  </a:lnTo>
                  <a:cubicBezTo>
                    <a:pt x="6420" y="70"/>
                    <a:pt x="6160" y="67"/>
                    <a:pt x="5891" y="137"/>
                  </a:cubicBezTo>
                  <a:cubicBezTo>
                    <a:pt x="5826" y="1311"/>
                    <a:pt x="5759" y="2508"/>
                    <a:pt x="5336" y="3605"/>
                  </a:cubicBezTo>
                  <a:cubicBezTo>
                    <a:pt x="4914" y="4702"/>
                    <a:pt x="4074" y="5707"/>
                    <a:pt x="2940" y="6015"/>
                  </a:cubicBezTo>
                  <a:cubicBezTo>
                    <a:pt x="2652" y="6094"/>
                    <a:pt x="2355" y="6127"/>
                    <a:pt x="2072" y="6215"/>
                  </a:cubicBezTo>
                  <a:cubicBezTo>
                    <a:pt x="1237" y="6472"/>
                    <a:pt x="599" y="7196"/>
                    <a:pt x="300" y="8017"/>
                  </a:cubicBezTo>
                  <a:cubicBezTo>
                    <a:pt x="1" y="8836"/>
                    <a:pt x="8" y="9743"/>
                    <a:pt x="158" y="10602"/>
                  </a:cubicBezTo>
                  <a:lnTo>
                    <a:pt x="1042" y="10662"/>
                  </a:lnTo>
                  <a:cubicBezTo>
                    <a:pt x="945" y="9992"/>
                    <a:pt x="977" y="9291"/>
                    <a:pt x="1221" y="8658"/>
                  </a:cubicBezTo>
                  <a:cubicBezTo>
                    <a:pt x="1465" y="8024"/>
                    <a:pt x="1922" y="7463"/>
                    <a:pt x="2527" y="7154"/>
                  </a:cubicBezTo>
                  <a:cubicBezTo>
                    <a:pt x="2884" y="6974"/>
                    <a:pt x="3281" y="6883"/>
                    <a:pt x="3650" y="6730"/>
                  </a:cubicBezTo>
                  <a:cubicBezTo>
                    <a:pt x="4146" y="6526"/>
                    <a:pt x="4592" y="6210"/>
                    <a:pt x="4951" y="5809"/>
                  </a:cubicBezTo>
                  <a:cubicBezTo>
                    <a:pt x="5547" y="5136"/>
                    <a:pt x="5868" y="4269"/>
                    <a:pt x="6137" y="3410"/>
                  </a:cubicBezTo>
                  <a:cubicBezTo>
                    <a:pt x="6485" y="2306"/>
                    <a:pt x="6772" y="1155"/>
                    <a:pt x="6686" y="0"/>
                  </a:cubicBez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4626987" y="1962436"/>
              <a:ext cx="175201" cy="275825"/>
            </a:xfrm>
            <a:custGeom>
              <a:rect b="b" l="l" r="r" t="t"/>
              <a:pathLst>
                <a:path extrusionOk="0" h="10663" w="6773">
                  <a:moveTo>
                    <a:pt x="6686" y="0"/>
                  </a:moveTo>
                  <a:lnTo>
                    <a:pt x="6686" y="0"/>
                  </a:lnTo>
                  <a:cubicBezTo>
                    <a:pt x="6420" y="70"/>
                    <a:pt x="6160" y="67"/>
                    <a:pt x="5891" y="137"/>
                  </a:cubicBezTo>
                  <a:cubicBezTo>
                    <a:pt x="5826" y="1311"/>
                    <a:pt x="5759" y="2508"/>
                    <a:pt x="5336" y="3605"/>
                  </a:cubicBezTo>
                  <a:cubicBezTo>
                    <a:pt x="4914" y="4702"/>
                    <a:pt x="4074" y="5707"/>
                    <a:pt x="2940" y="6015"/>
                  </a:cubicBezTo>
                  <a:cubicBezTo>
                    <a:pt x="2652" y="6094"/>
                    <a:pt x="2355" y="6127"/>
                    <a:pt x="2072" y="6215"/>
                  </a:cubicBezTo>
                  <a:cubicBezTo>
                    <a:pt x="1237" y="6472"/>
                    <a:pt x="599" y="7196"/>
                    <a:pt x="300" y="8017"/>
                  </a:cubicBezTo>
                  <a:cubicBezTo>
                    <a:pt x="1" y="8836"/>
                    <a:pt x="8" y="9743"/>
                    <a:pt x="158" y="10602"/>
                  </a:cubicBezTo>
                  <a:lnTo>
                    <a:pt x="1042" y="10662"/>
                  </a:lnTo>
                  <a:cubicBezTo>
                    <a:pt x="945" y="9992"/>
                    <a:pt x="977" y="9291"/>
                    <a:pt x="1221" y="8658"/>
                  </a:cubicBezTo>
                  <a:cubicBezTo>
                    <a:pt x="1465" y="8024"/>
                    <a:pt x="1922" y="7463"/>
                    <a:pt x="2527" y="7154"/>
                  </a:cubicBezTo>
                  <a:cubicBezTo>
                    <a:pt x="2884" y="6974"/>
                    <a:pt x="3281" y="6883"/>
                    <a:pt x="3650" y="6730"/>
                  </a:cubicBezTo>
                  <a:cubicBezTo>
                    <a:pt x="4146" y="6526"/>
                    <a:pt x="4592" y="6210"/>
                    <a:pt x="4951" y="5809"/>
                  </a:cubicBezTo>
                  <a:cubicBezTo>
                    <a:pt x="5547" y="5136"/>
                    <a:pt x="5868" y="4269"/>
                    <a:pt x="6137" y="3410"/>
                  </a:cubicBezTo>
                  <a:cubicBezTo>
                    <a:pt x="6485" y="2306"/>
                    <a:pt x="6772" y="1155"/>
                    <a:pt x="6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4559472" y="1820397"/>
              <a:ext cx="377847" cy="214054"/>
            </a:xfrm>
            <a:custGeom>
              <a:rect b="b" l="l" r="r" t="t"/>
              <a:pathLst>
                <a:path extrusionOk="0" h="8275" w="14607">
                  <a:moveTo>
                    <a:pt x="7156" y="0"/>
                  </a:moveTo>
                  <a:cubicBezTo>
                    <a:pt x="4476" y="0"/>
                    <a:pt x="818" y="1166"/>
                    <a:pt x="1" y="2580"/>
                  </a:cubicBezTo>
                  <a:cubicBezTo>
                    <a:pt x="51" y="2526"/>
                    <a:pt x="490" y="2083"/>
                    <a:pt x="1530" y="2083"/>
                  </a:cubicBezTo>
                  <a:cubicBezTo>
                    <a:pt x="1792" y="2083"/>
                    <a:pt x="2093" y="2111"/>
                    <a:pt x="2434" y="2181"/>
                  </a:cubicBezTo>
                  <a:cubicBezTo>
                    <a:pt x="2488" y="2190"/>
                    <a:pt x="2541" y="2204"/>
                    <a:pt x="2594" y="2218"/>
                  </a:cubicBezTo>
                  <a:cubicBezTo>
                    <a:pt x="2929" y="2297"/>
                    <a:pt x="3258" y="2396"/>
                    <a:pt x="3580" y="2522"/>
                  </a:cubicBezTo>
                  <a:cubicBezTo>
                    <a:pt x="3662" y="2556"/>
                    <a:pt x="3747" y="2589"/>
                    <a:pt x="3831" y="2628"/>
                  </a:cubicBezTo>
                  <a:cubicBezTo>
                    <a:pt x="6380" y="3691"/>
                    <a:pt x="8536" y="5883"/>
                    <a:pt x="9290" y="6551"/>
                  </a:cubicBezTo>
                  <a:cubicBezTo>
                    <a:pt x="10067" y="7250"/>
                    <a:pt x="10904" y="8087"/>
                    <a:pt x="12073" y="8275"/>
                  </a:cubicBezTo>
                  <a:cubicBezTo>
                    <a:pt x="12073" y="8275"/>
                    <a:pt x="12268" y="8136"/>
                    <a:pt x="12558" y="7885"/>
                  </a:cubicBezTo>
                  <a:cubicBezTo>
                    <a:pt x="12702" y="7765"/>
                    <a:pt x="12871" y="7616"/>
                    <a:pt x="13050" y="7442"/>
                  </a:cubicBezTo>
                  <a:cubicBezTo>
                    <a:pt x="13359" y="7147"/>
                    <a:pt x="13639" y="6823"/>
                    <a:pt x="13890" y="6475"/>
                  </a:cubicBezTo>
                  <a:cubicBezTo>
                    <a:pt x="14003" y="6317"/>
                    <a:pt x="14106" y="6152"/>
                    <a:pt x="14198" y="5981"/>
                  </a:cubicBezTo>
                  <a:cubicBezTo>
                    <a:pt x="14226" y="5927"/>
                    <a:pt x="14252" y="5878"/>
                    <a:pt x="14275" y="5827"/>
                  </a:cubicBezTo>
                  <a:cubicBezTo>
                    <a:pt x="14414" y="5524"/>
                    <a:pt x="14511" y="5210"/>
                    <a:pt x="14525" y="4900"/>
                  </a:cubicBezTo>
                  <a:cubicBezTo>
                    <a:pt x="14607" y="3197"/>
                    <a:pt x="12308" y="392"/>
                    <a:pt x="7812" y="25"/>
                  </a:cubicBezTo>
                  <a:cubicBezTo>
                    <a:pt x="7602" y="8"/>
                    <a:pt x="7383" y="0"/>
                    <a:pt x="71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4705910" y="1882609"/>
              <a:ext cx="138210" cy="40845"/>
            </a:xfrm>
            <a:custGeom>
              <a:rect b="b" l="l" r="r" t="t"/>
              <a:pathLst>
                <a:path extrusionOk="0" h="1579" w="5343">
                  <a:moveTo>
                    <a:pt x="2116" y="1"/>
                  </a:moveTo>
                  <a:cubicBezTo>
                    <a:pt x="1529" y="1"/>
                    <a:pt x="879" y="77"/>
                    <a:pt x="174" y="270"/>
                  </a:cubicBezTo>
                  <a:cubicBezTo>
                    <a:pt x="40" y="309"/>
                    <a:pt x="0" y="481"/>
                    <a:pt x="107" y="574"/>
                  </a:cubicBezTo>
                  <a:lnTo>
                    <a:pt x="1230" y="1536"/>
                  </a:lnTo>
                  <a:cubicBezTo>
                    <a:pt x="1259" y="1564"/>
                    <a:pt x="1299" y="1579"/>
                    <a:pt x="1340" y="1579"/>
                  </a:cubicBezTo>
                  <a:cubicBezTo>
                    <a:pt x="1351" y="1579"/>
                    <a:pt x="1361" y="1578"/>
                    <a:pt x="1371" y="1576"/>
                  </a:cubicBezTo>
                  <a:cubicBezTo>
                    <a:pt x="1773" y="1502"/>
                    <a:pt x="3612" y="1170"/>
                    <a:pt x="5113" y="1110"/>
                  </a:cubicBezTo>
                  <a:cubicBezTo>
                    <a:pt x="5287" y="1100"/>
                    <a:pt x="5343" y="873"/>
                    <a:pt x="5194" y="785"/>
                  </a:cubicBezTo>
                  <a:cubicBezTo>
                    <a:pt x="4621" y="460"/>
                    <a:pt x="3557" y="1"/>
                    <a:pt x="21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4622434" y="1839668"/>
              <a:ext cx="306297" cy="135442"/>
            </a:xfrm>
            <a:custGeom>
              <a:rect b="b" l="l" r="r" t="t"/>
              <a:pathLst>
                <a:path extrusionOk="0" h="5236" w="11841">
                  <a:moveTo>
                    <a:pt x="4705" y="1"/>
                  </a:moveTo>
                  <a:cubicBezTo>
                    <a:pt x="3200" y="1"/>
                    <a:pt x="1833" y="480"/>
                    <a:pt x="870" y="942"/>
                  </a:cubicBezTo>
                  <a:cubicBezTo>
                    <a:pt x="566" y="1081"/>
                    <a:pt x="276" y="1248"/>
                    <a:pt x="0" y="1436"/>
                  </a:cubicBezTo>
                  <a:cubicBezTo>
                    <a:pt x="51" y="1445"/>
                    <a:pt x="105" y="1459"/>
                    <a:pt x="158" y="1475"/>
                  </a:cubicBezTo>
                  <a:cubicBezTo>
                    <a:pt x="402" y="1313"/>
                    <a:pt x="659" y="1171"/>
                    <a:pt x="924" y="1046"/>
                  </a:cubicBezTo>
                  <a:cubicBezTo>
                    <a:pt x="1874" y="594"/>
                    <a:pt x="3217" y="122"/>
                    <a:pt x="4698" y="122"/>
                  </a:cubicBezTo>
                  <a:cubicBezTo>
                    <a:pt x="5103" y="122"/>
                    <a:pt x="5518" y="158"/>
                    <a:pt x="5939" y="239"/>
                  </a:cubicBezTo>
                  <a:cubicBezTo>
                    <a:pt x="6719" y="387"/>
                    <a:pt x="7517" y="696"/>
                    <a:pt x="8305" y="1157"/>
                  </a:cubicBezTo>
                  <a:cubicBezTo>
                    <a:pt x="10017" y="2148"/>
                    <a:pt x="11254" y="3623"/>
                    <a:pt x="11764" y="5236"/>
                  </a:cubicBezTo>
                  <a:cubicBezTo>
                    <a:pt x="11792" y="5182"/>
                    <a:pt x="11818" y="5133"/>
                    <a:pt x="11841" y="5082"/>
                  </a:cubicBezTo>
                  <a:cubicBezTo>
                    <a:pt x="11298" y="3489"/>
                    <a:pt x="10062" y="2036"/>
                    <a:pt x="8368" y="1051"/>
                  </a:cubicBezTo>
                  <a:cubicBezTo>
                    <a:pt x="7565" y="584"/>
                    <a:pt x="6756" y="271"/>
                    <a:pt x="5962" y="118"/>
                  </a:cubicBezTo>
                  <a:cubicBezTo>
                    <a:pt x="5537" y="36"/>
                    <a:pt x="5116" y="1"/>
                    <a:pt x="47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a:off x="4867350" y="1958117"/>
              <a:ext cx="51425" cy="54813"/>
            </a:xfrm>
            <a:custGeom>
              <a:rect b="b" l="l" r="r" t="t"/>
              <a:pathLst>
                <a:path extrusionOk="0" h="2119" w="1988">
                  <a:moveTo>
                    <a:pt x="109" y="0"/>
                  </a:moveTo>
                  <a:cubicBezTo>
                    <a:pt x="46" y="0"/>
                    <a:pt x="0" y="75"/>
                    <a:pt x="46" y="132"/>
                  </a:cubicBezTo>
                  <a:cubicBezTo>
                    <a:pt x="526" y="742"/>
                    <a:pt x="939" y="1629"/>
                    <a:pt x="1148" y="2118"/>
                  </a:cubicBezTo>
                  <a:cubicBezTo>
                    <a:pt x="1457" y="1823"/>
                    <a:pt x="1737" y="1499"/>
                    <a:pt x="1988" y="1153"/>
                  </a:cubicBezTo>
                  <a:cubicBezTo>
                    <a:pt x="1494" y="608"/>
                    <a:pt x="607" y="195"/>
                    <a:pt x="141" y="7"/>
                  </a:cubicBezTo>
                  <a:cubicBezTo>
                    <a:pt x="130" y="2"/>
                    <a:pt x="119" y="0"/>
                    <a:pt x="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4658494" y="1888377"/>
              <a:ext cx="225849" cy="146074"/>
            </a:xfrm>
            <a:custGeom>
              <a:rect b="b" l="l" r="r" t="t"/>
              <a:pathLst>
                <a:path extrusionOk="0" h="5647" w="8731">
                  <a:moveTo>
                    <a:pt x="1" y="0"/>
                  </a:moveTo>
                  <a:cubicBezTo>
                    <a:pt x="2550" y="1063"/>
                    <a:pt x="4708" y="3255"/>
                    <a:pt x="5462" y="3926"/>
                  </a:cubicBezTo>
                  <a:cubicBezTo>
                    <a:pt x="6239" y="4622"/>
                    <a:pt x="7076" y="5459"/>
                    <a:pt x="8245" y="5647"/>
                  </a:cubicBezTo>
                  <a:cubicBezTo>
                    <a:pt x="8245" y="5647"/>
                    <a:pt x="8440" y="5508"/>
                    <a:pt x="8730" y="5257"/>
                  </a:cubicBezTo>
                  <a:cubicBezTo>
                    <a:pt x="7979" y="5095"/>
                    <a:pt x="7297" y="4710"/>
                    <a:pt x="6647" y="4294"/>
                  </a:cubicBezTo>
                  <a:cubicBezTo>
                    <a:pt x="5733" y="3717"/>
                    <a:pt x="4863" y="3070"/>
                    <a:pt x="4046" y="2362"/>
                  </a:cubicBezTo>
                  <a:cubicBezTo>
                    <a:pt x="3450" y="1842"/>
                    <a:pt x="2873" y="1288"/>
                    <a:pt x="2218" y="840"/>
                  </a:cubicBezTo>
                  <a:cubicBezTo>
                    <a:pt x="1564" y="390"/>
                    <a:pt x="820" y="42"/>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4374647" y="2101165"/>
              <a:ext cx="690300" cy="747441"/>
            </a:xfrm>
            <a:custGeom>
              <a:rect b="b" l="l" r="r" t="t"/>
              <a:pathLst>
                <a:path extrusionOk="0" h="28895" w="26686">
                  <a:moveTo>
                    <a:pt x="16861" y="1"/>
                  </a:moveTo>
                  <a:lnTo>
                    <a:pt x="11707" y="2784"/>
                  </a:lnTo>
                  <a:lnTo>
                    <a:pt x="12604" y="4789"/>
                  </a:lnTo>
                  <a:lnTo>
                    <a:pt x="12730" y="5524"/>
                  </a:lnTo>
                  <a:cubicBezTo>
                    <a:pt x="11623" y="6587"/>
                    <a:pt x="11623" y="10561"/>
                    <a:pt x="8310" y="15553"/>
                  </a:cubicBezTo>
                  <a:cubicBezTo>
                    <a:pt x="4991" y="20545"/>
                    <a:pt x="1" y="26199"/>
                    <a:pt x="1" y="26199"/>
                  </a:cubicBezTo>
                  <a:lnTo>
                    <a:pt x="3070" y="28894"/>
                  </a:lnTo>
                  <a:lnTo>
                    <a:pt x="13915" y="16987"/>
                  </a:lnTo>
                  <a:lnTo>
                    <a:pt x="14982" y="21079"/>
                  </a:lnTo>
                  <a:lnTo>
                    <a:pt x="11011" y="26236"/>
                  </a:lnTo>
                  <a:cubicBezTo>
                    <a:pt x="12177" y="27803"/>
                    <a:pt x="13454" y="28360"/>
                    <a:pt x="14734" y="28360"/>
                  </a:cubicBezTo>
                  <a:cubicBezTo>
                    <a:pt x="16467" y="28360"/>
                    <a:pt x="18205" y="27338"/>
                    <a:pt x="19680" y="26414"/>
                  </a:cubicBezTo>
                  <a:cubicBezTo>
                    <a:pt x="20012" y="26201"/>
                    <a:pt x="20330" y="25999"/>
                    <a:pt x="20629" y="25818"/>
                  </a:cubicBezTo>
                  <a:cubicBezTo>
                    <a:pt x="21334" y="25380"/>
                    <a:pt x="21946" y="25043"/>
                    <a:pt x="22431" y="24967"/>
                  </a:cubicBezTo>
                  <a:cubicBezTo>
                    <a:pt x="22644" y="24933"/>
                    <a:pt x="22848" y="24917"/>
                    <a:pt x="23045" y="24917"/>
                  </a:cubicBezTo>
                  <a:cubicBezTo>
                    <a:pt x="24898" y="24917"/>
                    <a:pt x="26033" y="26285"/>
                    <a:pt x="26111" y="26285"/>
                  </a:cubicBezTo>
                  <a:cubicBezTo>
                    <a:pt x="26114" y="26285"/>
                    <a:pt x="26115" y="26284"/>
                    <a:pt x="26115" y="26280"/>
                  </a:cubicBezTo>
                  <a:cubicBezTo>
                    <a:pt x="26115" y="26155"/>
                    <a:pt x="26686" y="14284"/>
                    <a:pt x="24273" y="8719"/>
                  </a:cubicBezTo>
                  <a:cubicBezTo>
                    <a:pt x="21858" y="3151"/>
                    <a:pt x="17476" y="1225"/>
                    <a:pt x="17476" y="1225"/>
                  </a:cubicBezTo>
                  <a:lnTo>
                    <a:pt x="168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4792618" y="2440938"/>
              <a:ext cx="115602" cy="343520"/>
            </a:xfrm>
            <a:custGeom>
              <a:rect b="b" l="l" r="r" t="t"/>
              <a:pathLst>
                <a:path extrusionOk="0" h="13280" w="4469">
                  <a:moveTo>
                    <a:pt x="427" y="1"/>
                  </a:moveTo>
                  <a:cubicBezTo>
                    <a:pt x="270" y="302"/>
                    <a:pt x="158" y="516"/>
                    <a:pt x="0" y="813"/>
                  </a:cubicBezTo>
                  <a:cubicBezTo>
                    <a:pt x="1555" y="4854"/>
                    <a:pt x="2905" y="9009"/>
                    <a:pt x="3522" y="13279"/>
                  </a:cubicBezTo>
                  <a:cubicBezTo>
                    <a:pt x="3854" y="13068"/>
                    <a:pt x="4169" y="12866"/>
                    <a:pt x="4468" y="12683"/>
                  </a:cubicBezTo>
                  <a:cubicBezTo>
                    <a:pt x="4227" y="11296"/>
                    <a:pt x="3949" y="9911"/>
                    <a:pt x="3640" y="8542"/>
                  </a:cubicBezTo>
                  <a:cubicBezTo>
                    <a:pt x="2968" y="5571"/>
                    <a:pt x="2084" y="2555"/>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4371595" y="2191547"/>
              <a:ext cx="366749" cy="589857"/>
            </a:xfrm>
            <a:custGeom>
              <a:rect b="b" l="l" r="r" t="t"/>
              <a:pathLst>
                <a:path extrusionOk="0" h="22803" w="14178">
                  <a:moveTo>
                    <a:pt x="14032" y="1"/>
                  </a:moveTo>
                  <a:cubicBezTo>
                    <a:pt x="14004" y="1"/>
                    <a:pt x="13975" y="13"/>
                    <a:pt x="13952" y="44"/>
                  </a:cubicBezTo>
                  <a:cubicBezTo>
                    <a:pt x="13940" y="61"/>
                    <a:pt x="12625" y="1754"/>
                    <a:pt x="12015" y="3387"/>
                  </a:cubicBezTo>
                  <a:cubicBezTo>
                    <a:pt x="11894" y="3707"/>
                    <a:pt x="11757" y="4146"/>
                    <a:pt x="11597" y="4654"/>
                  </a:cubicBezTo>
                  <a:cubicBezTo>
                    <a:pt x="11013" y="6524"/>
                    <a:pt x="10129" y="9352"/>
                    <a:pt x="8505" y="11674"/>
                  </a:cubicBezTo>
                  <a:cubicBezTo>
                    <a:pt x="7101" y="13685"/>
                    <a:pt x="4459" y="17388"/>
                    <a:pt x="2536" y="19608"/>
                  </a:cubicBezTo>
                  <a:cubicBezTo>
                    <a:pt x="956" y="21431"/>
                    <a:pt x="42" y="22628"/>
                    <a:pt x="35" y="22642"/>
                  </a:cubicBezTo>
                  <a:cubicBezTo>
                    <a:pt x="0" y="22686"/>
                    <a:pt x="10" y="22749"/>
                    <a:pt x="54" y="22781"/>
                  </a:cubicBezTo>
                  <a:cubicBezTo>
                    <a:pt x="70" y="22795"/>
                    <a:pt x="93" y="22802"/>
                    <a:pt x="114" y="22802"/>
                  </a:cubicBezTo>
                  <a:cubicBezTo>
                    <a:pt x="147" y="22802"/>
                    <a:pt x="174" y="22788"/>
                    <a:pt x="193" y="22765"/>
                  </a:cubicBezTo>
                  <a:cubicBezTo>
                    <a:pt x="202" y="22753"/>
                    <a:pt x="1112" y="21559"/>
                    <a:pt x="2687" y="19740"/>
                  </a:cubicBezTo>
                  <a:cubicBezTo>
                    <a:pt x="4617" y="17515"/>
                    <a:pt x="7264" y="13806"/>
                    <a:pt x="8670" y="11792"/>
                  </a:cubicBezTo>
                  <a:cubicBezTo>
                    <a:pt x="10310" y="9442"/>
                    <a:pt x="11201" y="6598"/>
                    <a:pt x="11790" y="4717"/>
                  </a:cubicBezTo>
                  <a:cubicBezTo>
                    <a:pt x="11948" y="4211"/>
                    <a:pt x="12084" y="3772"/>
                    <a:pt x="12203" y="3459"/>
                  </a:cubicBezTo>
                  <a:cubicBezTo>
                    <a:pt x="12804" y="1856"/>
                    <a:pt x="14098" y="186"/>
                    <a:pt x="14112" y="170"/>
                  </a:cubicBezTo>
                  <a:cubicBezTo>
                    <a:pt x="14178" y="92"/>
                    <a:pt x="14107" y="1"/>
                    <a:pt x="14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4450517" y="2427668"/>
              <a:ext cx="363801" cy="423632"/>
            </a:xfrm>
            <a:custGeom>
              <a:rect b="b" l="l" r="r" t="t"/>
              <a:pathLst>
                <a:path extrusionOk="0" h="16377" w="14064">
                  <a:moveTo>
                    <a:pt x="13927" y="1"/>
                  </a:moveTo>
                  <a:cubicBezTo>
                    <a:pt x="13892" y="1"/>
                    <a:pt x="13857" y="19"/>
                    <a:pt x="13838" y="64"/>
                  </a:cubicBezTo>
                  <a:cubicBezTo>
                    <a:pt x="13831" y="75"/>
                    <a:pt x="13239" y="1279"/>
                    <a:pt x="11066" y="4140"/>
                  </a:cubicBezTo>
                  <a:cubicBezTo>
                    <a:pt x="8883" y="7007"/>
                    <a:pt x="148" y="16115"/>
                    <a:pt x="60" y="16205"/>
                  </a:cubicBezTo>
                  <a:cubicBezTo>
                    <a:pt x="0" y="16270"/>
                    <a:pt x="46" y="16377"/>
                    <a:pt x="135" y="16377"/>
                  </a:cubicBezTo>
                  <a:cubicBezTo>
                    <a:pt x="162" y="16377"/>
                    <a:pt x="188" y="16365"/>
                    <a:pt x="206" y="16344"/>
                  </a:cubicBezTo>
                  <a:cubicBezTo>
                    <a:pt x="292" y="16254"/>
                    <a:pt x="9033" y="7141"/>
                    <a:pt x="11226" y="4260"/>
                  </a:cubicBezTo>
                  <a:cubicBezTo>
                    <a:pt x="13416" y="1379"/>
                    <a:pt x="13996" y="198"/>
                    <a:pt x="14019" y="149"/>
                  </a:cubicBezTo>
                  <a:cubicBezTo>
                    <a:pt x="14063" y="68"/>
                    <a:pt x="13995" y="1"/>
                    <a:pt x="139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4329042" y="2843906"/>
              <a:ext cx="80991" cy="81043"/>
            </a:xfrm>
            <a:custGeom>
              <a:rect b="b" l="l" r="r" t="t"/>
              <a:pathLst>
                <a:path extrusionOk="0" h="3133" w="3131">
                  <a:moveTo>
                    <a:pt x="1567" y="0"/>
                  </a:moveTo>
                  <a:cubicBezTo>
                    <a:pt x="701" y="0"/>
                    <a:pt x="1" y="701"/>
                    <a:pt x="1" y="1566"/>
                  </a:cubicBezTo>
                  <a:cubicBezTo>
                    <a:pt x="1" y="2432"/>
                    <a:pt x="701" y="3132"/>
                    <a:pt x="1567" y="3132"/>
                  </a:cubicBezTo>
                  <a:cubicBezTo>
                    <a:pt x="2430" y="3132"/>
                    <a:pt x="3130" y="2432"/>
                    <a:pt x="3130" y="1566"/>
                  </a:cubicBezTo>
                  <a:cubicBezTo>
                    <a:pt x="3130" y="701"/>
                    <a:pt x="2430" y="0"/>
                    <a:pt x="15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4293810" y="2996578"/>
              <a:ext cx="21211" cy="31636"/>
            </a:xfrm>
            <a:custGeom>
              <a:rect b="b" l="l" r="r" t="t"/>
              <a:pathLst>
                <a:path extrusionOk="0" h="1223" w="820">
                  <a:moveTo>
                    <a:pt x="540" y="1"/>
                  </a:moveTo>
                  <a:cubicBezTo>
                    <a:pt x="355" y="1"/>
                    <a:pt x="206" y="198"/>
                    <a:pt x="135" y="346"/>
                  </a:cubicBezTo>
                  <a:cubicBezTo>
                    <a:pt x="54" y="510"/>
                    <a:pt x="1" y="691"/>
                    <a:pt x="8" y="875"/>
                  </a:cubicBezTo>
                  <a:cubicBezTo>
                    <a:pt x="10" y="944"/>
                    <a:pt x="24" y="1014"/>
                    <a:pt x="54" y="1079"/>
                  </a:cubicBezTo>
                  <a:cubicBezTo>
                    <a:pt x="87" y="1141"/>
                    <a:pt x="140" y="1190"/>
                    <a:pt x="207" y="1213"/>
                  </a:cubicBezTo>
                  <a:cubicBezTo>
                    <a:pt x="228" y="1219"/>
                    <a:pt x="249" y="1222"/>
                    <a:pt x="270" y="1222"/>
                  </a:cubicBezTo>
                  <a:cubicBezTo>
                    <a:pt x="368" y="1222"/>
                    <a:pt x="463" y="1160"/>
                    <a:pt x="532" y="1086"/>
                  </a:cubicBezTo>
                  <a:cubicBezTo>
                    <a:pt x="674" y="933"/>
                    <a:pt x="746" y="726"/>
                    <a:pt x="785" y="522"/>
                  </a:cubicBezTo>
                  <a:cubicBezTo>
                    <a:pt x="820" y="355"/>
                    <a:pt x="820" y="65"/>
                    <a:pt x="606" y="9"/>
                  </a:cubicBezTo>
                  <a:cubicBezTo>
                    <a:pt x="584" y="4"/>
                    <a:pt x="561" y="1"/>
                    <a:pt x="540" y="1"/>
                  </a:cubicBezTo>
                  <a:close/>
                </a:path>
              </a:pathLst>
            </a:custGeom>
            <a:solidFill>
              <a:srgbClr val="F7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4287912" y="3032715"/>
              <a:ext cx="16064" cy="15727"/>
            </a:xfrm>
            <a:custGeom>
              <a:rect b="b" l="l" r="r" t="t"/>
              <a:pathLst>
                <a:path extrusionOk="0" h="608" w="621">
                  <a:moveTo>
                    <a:pt x="322" y="1"/>
                  </a:moveTo>
                  <a:cubicBezTo>
                    <a:pt x="149" y="1"/>
                    <a:pt x="1" y="148"/>
                    <a:pt x="29" y="348"/>
                  </a:cubicBezTo>
                  <a:cubicBezTo>
                    <a:pt x="46" y="452"/>
                    <a:pt x="111" y="540"/>
                    <a:pt x="206" y="584"/>
                  </a:cubicBezTo>
                  <a:cubicBezTo>
                    <a:pt x="242" y="600"/>
                    <a:pt x="280" y="607"/>
                    <a:pt x="318" y="607"/>
                  </a:cubicBezTo>
                  <a:cubicBezTo>
                    <a:pt x="382" y="607"/>
                    <a:pt x="445" y="586"/>
                    <a:pt x="496" y="545"/>
                  </a:cubicBezTo>
                  <a:cubicBezTo>
                    <a:pt x="570" y="478"/>
                    <a:pt x="614" y="385"/>
                    <a:pt x="621" y="287"/>
                  </a:cubicBezTo>
                  <a:cubicBezTo>
                    <a:pt x="621" y="185"/>
                    <a:pt x="568" y="92"/>
                    <a:pt x="482" y="44"/>
                  </a:cubicBezTo>
                  <a:cubicBezTo>
                    <a:pt x="429" y="14"/>
                    <a:pt x="374" y="1"/>
                    <a:pt x="322" y="1"/>
                  </a:cubicBezTo>
                  <a:close/>
                </a:path>
              </a:pathLst>
            </a:custGeom>
            <a:solidFill>
              <a:srgbClr val="F7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21" Type="http://schemas.openxmlformats.org/officeDocument/2006/relationships/theme" Target="../theme/theme1.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37" name="Shape 137"/>
        <p:cNvGrpSpPr/>
        <p:nvPr/>
      </p:nvGrpSpPr>
      <p:grpSpPr>
        <a:xfrm>
          <a:off x="0" y="0"/>
          <a:ext cx="0" cy="0"/>
          <a:chOff x="0" y="0"/>
          <a:chExt cx="0" cy="0"/>
        </a:xfrm>
      </p:grpSpPr>
      <p:sp>
        <p:nvSpPr>
          <p:cNvPr id="138" name="Google Shape;138;p16"/>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1pPr>
            <a:lvl2pPr lvl="1"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2pPr>
            <a:lvl3pPr lvl="2"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3pPr>
            <a:lvl4pPr lvl="3"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4pPr>
            <a:lvl5pPr lvl="4"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5pPr>
            <a:lvl6pPr lvl="5"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6pPr>
            <a:lvl7pPr lvl="6"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7pPr>
            <a:lvl8pPr lvl="7"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8pPr>
            <a:lvl9pPr lvl="8" rtl="0">
              <a:spcBef>
                <a:spcPts val="0"/>
              </a:spcBef>
              <a:spcAft>
                <a:spcPts val="0"/>
              </a:spcAft>
              <a:buClr>
                <a:schemeClr val="accent6"/>
              </a:buClr>
              <a:buSzPts val="3300"/>
              <a:buFont typeface="Sigmar One"/>
              <a:buNone/>
              <a:defRPr sz="3300">
                <a:solidFill>
                  <a:schemeClr val="accent6"/>
                </a:solidFill>
                <a:latin typeface="Sigmar One"/>
                <a:ea typeface="Sigmar One"/>
                <a:cs typeface="Sigmar One"/>
                <a:sym typeface="Sigmar One"/>
              </a:defRPr>
            </a:lvl9pPr>
          </a:lstStyle>
          <a:p/>
        </p:txBody>
      </p:sp>
      <p:sp>
        <p:nvSpPr>
          <p:cNvPr id="139" name="Google Shape;139;p16"/>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23850" lvl="0" marL="4572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1pPr>
            <a:lvl2pPr indent="-323850" lvl="1" marL="9144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2pPr>
            <a:lvl3pPr indent="-323850" lvl="2" marL="13716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3pPr>
            <a:lvl4pPr indent="-323850" lvl="3" marL="18288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4pPr>
            <a:lvl5pPr indent="-323850" lvl="4" marL="22860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5pPr>
            <a:lvl6pPr indent="-323850" lvl="5" marL="27432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6pPr>
            <a:lvl7pPr indent="-323850" lvl="6" marL="32004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7pPr>
            <a:lvl8pPr indent="-323850" lvl="7" marL="36576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8pPr>
            <a:lvl9pPr indent="-323850" lvl="8" marL="4114800" rtl="0">
              <a:lnSpc>
                <a:spcPct val="115000"/>
              </a:lnSpc>
              <a:spcBef>
                <a:spcPts val="0"/>
              </a:spcBef>
              <a:spcAft>
                <a:spcPts val="0"/>
              </a:spcAft>
              <a:buClr>
                <a:schemeClr val="accent6"/>
              </a:buClr>
              <a:buSzPts val="1500"/>
              <a:buFont typeface="Red Hat Text Medium"/>
              <a:buChar char="■"/>
              <a:defRPr sz="1500">
                <a:solidFill>
                  <a:schemeClr val="accent6"/>
                </a:solidFill>
                <a:latin typeface="Red Hat Text Medium"/>
                <a:ea typeface="Red Hat Text Medium"/>
                <a:cs typeface="Red Hat Text Medium"/>
                <a:sym typeface="Red Hat Text Medium"/>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30" name="Shape 430"/>
        <p:cNvGrpSpPr/>
        <p:nvPr/>
      </p:nvGrpSpPr>
      <p:grpSpPr>
        <a:xfrm>
          <a:off x="0" y="0"/>
          <a:ext cx="0" cy="0"/>
          <a:chOff x="0" y="0"/>
          <a:chExt cx="0" cy="0"/>
        </a:xfrm>
      </p:grpSpPr>
      <p:sp>
        <p:nvSpPr>
          <p:cNvPr id="431" name="Google Shape;431;p37"/>
          <p:cNvSpPr txBox="1"/>
          <p:nvPr>
            <p:ph type="ctrTitle"/>
          </p:nvPr>
        </p:nvSpPr>
        <p:spPr>
          <a:xfrm>
            <a:off x="768575" y="910125"/>
            <a:ext cx="5001600" cy="20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BIKE SHARING DEMAND - Time series analysis</a:t>
            </a:r>
            <a:endParaRPr sz="3600"/>
          </a:p>
        </p:txBody>
      </p:sp>
      <p:sp>
        <p:nvSpPr>
          <p:cNvPr id="432" name="Google Shape;432;p37"/>
          <p:cNvSpPr txBox="1"/>
          <p:nvPr>
            <p:ph idx="1" type="subTitle"/>
          </p:nvPr>
        </p:nvSpPr>
        <p:spPr>
          <a:xfrm>
            <a:off x="1705788" y="2945625"/>
            <a:ext cx="5001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ed Hat Text"/>
                <a:ea typeface="Red Hat Text"/>
                <a:cs typeface="Red Hat Text"/>
                <a:sym typeface="Red Hat Text"/>
              </a:rPr>
              <a:t>TEAM-5</a:t>
            </a:r>
            <a:endParaRPr b="1" sz="2000">
              <a:latin typeface="Red Hat Text"/>
              <a:ea typeface="Red Hat Text"/>
              <a:cs typeface="Red Hat Text"/>
              <a:sym typeface="Red Hat Text"/>
            </a:endParaRPr>
          </a:p>
        </p:txBody>
      </p:sp>
      <p:grpSp>
        <p:nvGrpSpPr>
          <p:cNvPr id="433" name="Google Shape;433;p37"/>
          <p:cNvGrpSpPr/>
          <p:nvPr/>
        </p:nvGrpSpPr>
        <p:grpSpPr>
          <a:xfrm>
            <a:off x="-156755" y="3595293"/>
            <a:ext cx="1469634" cy="1548194"/>
            <a:chOff x="-3461233" y="5449477"/>
            <a:chExt cx="1320664" cy="1391260"/>
          </a:xfrm>
        </p:grpSpPr>
        <p:sp>
          <p:nvSpPr>
            <p:cNvPr id="434" name="Google Shape;434;p37"/>
            <p:cNvSpPr/>
            <p:nvPr/>
          </p:nvSpPr>
          <p:spPr>
            <a:xfrm>
              <a:off x="-2677430" y="5506752"/>
              <a:ext cx="140471" cy="129234"/>
            </a:xfrm>
            <a:custGeom>
              <a:rect b="b" l="l" r="r" t="t"/>
              <a:pathLst>
                <a:path extrusionOk="0" h="8062" w="8763">
                  <a:moveTo>
                    <a:pt x="8295" y="0"/>
                  </a:moveTo>
                  <a:lnTo>
                    <a:pt x="1" y="498"/>
                  </a:lnTo>
                  <a:lnTo>
                    <a:pt x="237" y="3067"/>
                  </a:lnTo>
                  <a:lnTo>
                    <a:pt x="1979" y="2960"/>
                  </a:lnTo>
                  <a:lnTo>
                    <a:pt x="2309" y="8062"/>
                  </a:lnTo>
                  <a:lnTo>
                    <a:pt x="3958" y="7773"/>
                  </a:lnTo>
                  <a:lnTo>
                    <a:pt x="3763" y="2850"/>
                  </a:lnTo>
                  <a:lnTo>
                    <a:pt x="8763" y="2542"/>
                  </a:lnTo>
                  <a:lnTo>
                    <a:pt x="8295" y="0"/>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2677430" y="5506752"/>
              <a:ext cx="140471" cy="129234"/>
            </a:xfrm>
            <a:custGeom>
              <a:rect b="b" l="l" r="r" t="t"/>
              <a:pathLst>
                <a:path extrusionOk="0" h="8062" w="8763">
                  <a:moveTo>
                    <a:pt x="8295" y="0"/>
                  </a:moveTo>
                  <a:lnTo>
                    <a:pt x="1" y="498"/>
                  </a:lnTo>
                  <a:lnTo>
                    <a:pt x="237" y="3067"/>
                  </a:lnTo>
                  <a:lnTo>
                    <a:pt x="1979" y="2960"/>
                  </a:lnTo>
                  <a:lnTo>
                    <a:pt x="2309" y="8062"/>
                  </a:lnTo>
                  <a:lnTo>
                    <a:pt x="3958" y="7773"/>
                  </a:lnTo>
                  <a:lnTo>
                    <a:pt x="3763" y="2850"/>
                  </a:lnTo>
                  <a:lnTo>
                    <a:pt x="8763" y="2542"/>
                  </a:lnTo>
                  <a:lnTo>
                    <a:pt x="82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2617654" y="5503354"/>
              <a:ext cx="205457" cy="327910"/>
            </a:xfrm>
            <a:custGeom>
              <a:rect b="b" l="l" r="r" t="t"/>
              <a:pathLst>
                <a:path extrusionOk="0" h="20456" w="12817">
                  <a:moveTo>
                    <a:pt x="7631" y="0"/>
                  </a:moveTo>
                  <a:lnTo>
                    <a:pt x="7421" y="221"/>
                  </a:lnTo>
                  <a:cubicBezTo>
                    <a:pt x="10368" y="3029"/>
                    <a:pt x="12182" y="6968"/>
                    <a:pt x="12398" y="11034"/>
                  </a:cubicBezTo>
                  <a:cubicBezTo>
                    <a:pt x="12510" y="13160"/>
                    <a:pt x="12186" y="15063"/>
                    <a:pt x="11436" y="16691"/>
                  </a:cubicBezTo>
                  <a:cubicBezTo>
                    <a:pt x="10659" y="18379"/>
                    <a:pt x="9422" y="19574"/>
                    <a:pt x="8046" y="19984"/>
                  </a:cubicBezTo>
                  <a:cubicBezTo>
                    <a:pt x="7659" y="20098"/>
                    <a:pt x="7269" y="20151"/>
                    <a:pt x="6883" y="20151"/>
                  </a:cubicBezTo>
                  <a:cubicBezTo>
                    <a:pt x="5246" y="20151"/>
                    <a:pt x="3678" y="19213"/>
                    <a:pt x="2712" y="18109"/>
                  </a:cubicBezTo>
                  <a:cubicBezTo>
                    <a:pt x="1285" y="16479"/>
                    <a:pt x="672" y="14315"/>
                    <a:pt x="299" y="12610"/>
                  </a:cubicBezTo>
                  <a:lnTo>
                    <a:pt x="1" y="12676"/>
                  </a:lnTo>
                  <a:cubicBezTo>
                    <a:pt x="381" y="14415"/>
                    <a:pt x="1008" y="16628"/>
                    <a:pt x="2482" y="18310"/>
                  </a:cubicBezTo>
                  <a:cubicBezTo>
                    <a:pt x="3498" y="19471"/>
                    <a:pt x="5152" y="20455"/>
                    <a:pt x="6886" y="20455"/>
                  </a:cubicBezTo>
                  <a:cubicBezTo>
                    <a:pt x="7300" y="20455"/>
                    <a:pt x="7717" y="20399"/>
                    <a:pt x="8132" y="20277"/>
                  </a:cubicBezTo>
                  <a:cubicBezTo>
                    <a:pt x="8285" y="20233"/>
                    <a:pt x="8434" y="20179"/>
                    <a:pt x="8579" y="20119"/>
                  </a:cubicBezTo>
                  <a:cubicBezTo>
                    <a:pt x="9857" y="19581"/>
                    <a:pt x="10984" y="18403"/>
                    <a:pt x="11713" y="16821"/>
                  </a:cubicBezTo>
                  <a:cubicBezTo>
                    <a:pt x="12484" y="15145"/>
                    <a:pt x="12817" y="13195"/>
                    <a:pt x="12703" y="11020"/>
                  </a:cubicBezTo>
                  <a:cubicBezTo>
                    <a:pt x="12484" y="6877"/>
                    <a:pt x="10635" y="2862"/>
                    <a:pt x="7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2629420" y="5503129"/>
              <a:ext cx="239665" cy="345767"/>
            </a:xfrm>
            <a:custGeom>
              <a:rect b="b" l="l" r="r" t="t"/>
              <a:pathLst>
                <a:path extrusionOk="0" h="21570" w="14951">
                  <a:moveTo>
                    <a:pt x="8526" y="0"/>
                  </a:moveTo>
                  <a:lnTo>
                    <a:pt x="8320" y="223"/>
                  </a:lnTo>
                  <a:cubicBezTo>
                    <a:pt x="10626" y="2349"/>
                    <a:pt x="12406" y="5035"/>
                    <a:pt x="13472" y="7988"/>
                  </a:cubicBezTo>
                  <a:cubicBezTo>
                    <a:pt x="14404" y="10582"/>
                    <a:pt x="14639" y="13088"/>
                    <a:pt x="14150" y="15238"/>
                  </a:cubicBezTo>
                  <a:cubicBezTo>
                    <a:pt x="13572" y="17774"/>
                    <a:pt x="11905" y="19891"/>
                    <a:pt x="9797" y="20774"/>
                  </a:cubicBezTo>
                  <a:cubicBezTo>
                    <a:pt x="9795" y="20780"/>
                    <a:pt x="9795" y="20780"/>
                    <a:pt x="9790" y="20781"/>
                  </a:cubicBezTo>
                  <a:cubicBezTo>
                    <a:pt x="9016" y="21106"/>
                    <a:pt x="8175" y="21267"/>
                    <a:pt x="7333" y="21267"/>
                  </a:cubicBezTo>
                  <a:cubicBezTo>
                    <a:pt x="6420" y="21267"/>
                    <a:pt x="5507" y="21077"/>
                    <a:pt x="4681" y="20697"/>
                  </a:cubicBezTo>
                  <a:cubicBezTo>
                    <a:pt x="3381" y="20096"/>
                    <a:pt x="2296" y="19024"/>
                    <a:pt x="1665" y="17743"/>
                  </a:cubicBezTo>
                  <a:cubicBezTo>
                    <a:pt x="1525" y="17460"/>
                    <a:pt x="1406" y="17168"/>
                    <a:pt x="1313" y="16866"/>
                  </a:cubicBezTo>
                  <a:cubicBezTo>
                    <a:pt x="1055" y="16037"/>
                    <a:pt x="971" y="15145"/>
                    <a:pt x="894" y="14357"/>
                  </a:cubicBezTo>
                  <a:cubicBezTo>
                    <a:pt x="668" y="11987"/>
                    <a:pt x="468" y="9583"/>
                    <a:pt x="312" y="7198"/>
                  </a:cubicBezTo>
                  <a:lnTo>
                    <a:pt x="0" y="7158"/>
                  </a:lnTo>
                  <a:lnTo>
                    <a:pt x="0" y="7158"/>
                  </a:lnTo>
                  <a:cubicBezTo>
                    <a:pt x="160" y="9565"/>
                    <a:pt x="362" y="11993"/>
                    <a:pt x="591" y="14388"/>
                  </a:cubicBezTo>
                  <a:cubicBezTo>
                    <a:pt x="668" y="15191"/>
                    <a:pt x="756" y="16101"/>
                    <a:pt x="1022" y="16957"/>
                  </a:cubicBezTo>
                  <a:cubicBezTo>
                    <a:pt x="1182" y="17462"/>
                    <a:pt x="1402" y="17946"/>
                    <a:pt x="1679" y="18396"/>
                  </a:cubicBezTo>
                  <a:cubicBezTo>
                    <a:pt x="2359" y="19511"/>
                    <a:pt x="3369" y="20426"/>
                    <a:pt x="4559" y="20972"/>
                  </a:cubicBezTo>
                  <a:cubicBezTo>
                    <a:pt x="5422" y="21370"/>
                    <a:pt x="6380" y="21569"/>
                    <a:pt x="7339" y="21569"/>
                  </a:cubicBezTo>
                  <a:cubicBezTo>
                    <a:pt x="8218" y="21569"/>
                    <a:pt x="9099" y="21402"/>
                    <a:pt x="9909" y="21065"/>
                  </a:cubicBezTo>
                  <a:cubicBezTo>
                    <a:pt x="9911" y="21060"/>
                    <a:pt x="9916" y="21062"/>
                    <a:pt x="9916" y="21058"/>
                  </a:cubicBezTo>
                  <a:cubicBezTo>
                    <a:pt x="12114" y="20136"/>
                    <a:pt x="13847" y="17935"/>
                    <a:pt x="14446" y="15307"/>
                  </a:cubicBezTo>
                  <a:cubicBezTo>
                    <a:pt x="14951" y="13099"/>
                    <a:pt x="14714" y="10533"/>
                    <a:pt x="13759" y="7885"/>
                  </a:cubicBezTo>
                  <a:cubicBezTo>
                    <a:pt x="12673" y="4874"/>
                    <a:pt x="10876" y="2170"/>
                    <a:pt x="8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2652375" y="5614971"/>
              <a:ext cx="64777" cy="843114"/>
            </a:xfrm>
            <a:custGeom>
              <a:rect b="b" l="l" r="r" t="t"/>
              <a:pathLst>
                <a:path extrusionOk="0" h="52596" w="4041">
                  <a:moveTo>
                    <a:pt x="1" y="0"/>
                  </a:moveTo>
                  <a:lnTo>
                    <a:pt x="385" y="16708"/>
                  </a:lnTo>
                  <a:lnTo>
                    <a:pt x="476" y="20676"/>
                  </a:lnTo>
                  <a:lnTo>
                    <a:pt x="546" y="23648"/>
                  </a:lnTo>
                  <a:lnTo>
                    <a:pt x="642" y="27716"/>
                  </a:lnTo>
                  <a:lnTo>
                    <a:pt x="1178" y="51208"/>
                  </a:lnTo>
                  <a:cubicBezTo>
                    <a:pt x="1194" y="51797"/>
                    <a:pt x="1569" y="52314"/>
                    <a:pt x="2123" y="52515"/>
                  </a:cubicBezTo>
                  <a:cubicBezTo>
                    <a:pt x="2218" y="52550"/>
                    <a:pt x="2318" y="52573"/>
                    <a:pt x="2421" y="52583"/>
                  </a:cubicBezTo>
                  <a:cubicBezTo>
                    <a:pt x="2483" y="52591"/>
                    <a:pt x="2544" y="52595"/>
                    <a:pt x="2604" y="52595"/>
                  </a:cubicBezTo>
                  <a:cubicBezTo>
                    <a:pt x="3388" y="52595"/>
                    <a:pt x="4040" y="51948"/>
                    <a:pt x="4021" y="51141"/>
                  </a:cubicBezTo>
                  <a:lnTo>
                    <a:pt x="3423" y="25197"/>
                  </a:lnTo>
                  <a:lnTo>
                    <a:pt x="3329" y="21053"/>
                  </a:lnTo>
                  <a:lnTo>
                    <a:pt x="3264" y="18007"/>
                  </a:lnTo>
                  <a:lnTo>
                    <a:pt x="3173" y="14006"/>
                  </a:lnTo>
                  <a:lnTo>
                    <a:pt x="3111" y="11421"/>
                  </a:lnTo>
                  <a:lnTo>
                    <a:pt x="3099" y="10767"/>
                  </a:lnTo>
                  <a:lnTo>
                    <a:pt x="2857" y="359"/>
                  </a:lnTo>
                  <a:lnTo>
                    <a:pt x="1746" y="221"/>
                  </a:lnTo>
                  <a:lnTo>
                    <a:pt x="1432" y="18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3404743" y="5656985"/>
              <a:ext cx="768286" cy="589135"/>
            </a:xfrm>
            <a:custGeom>
              <a:rect b="b" l="l" r="r" t="t"/>
              <a:pathLst>
                <a:path extrusionOk="0" h="36752" w="47928">
                  <a:moveTo>
                    <a:pt x="43769" y="5120"/>
                  </a:moveTo>
                  <a:lnTo>
                    <a:pt x="14068" y="24711"/>
                  </a:lnTo>
                  <a:lnTo>
                    <a:pt x="5437" y="30398"/>
                  </a:lnTo>
                  <a:lnTo>
                    <a:pt x="5381" y="30438"/>
                  </a:lnTo>
                  <a:lnTo>
                    <a:pt x="4906" y="30750"/>
                  </a:lnTo>
                  <a:lnTo>
                    <a:pt x="4417" y="31074"/>
                  </a:lnTo>
                  <a:lnTo>
                    <a:pt x="4408" y="30392"/>
                  </a:lnTo>
                  <a:lnTo>
                    <a:pt x="4408" y="30329"/>
                  </a:lnTo>
                  <a:lnTo>
                    <a:pt x="4389" y="29676"/>
                  </a:lnTo>
                  <a:lnTo>
                    <a:pt x="4203" y="18766"/>
                  </a:lnTo>
                  <a:lnTo>
                    <a:pt x="4147" y="15398"/>
                  </a:lnTo>
                  <a:lnTo>
                    <a:pt x="4005" y="7621"/>
                  </a:lnTo>
                  <a:lnTo>
                    <a:pt x="8444" y="7347"/>
                  </a:lnTo>
                  <a:lnTo>
                    <a:pt x="14809" y="6944"/>
                  </a:lnTo>
                  <a:lnTo>
                    <a:pt x="18910" y="6685"/>
                  </a:lnTo>
                  <a:lnTo>
                    <a:pt x="23284" y="6415"/>
                  </a:lnTo>
                  <a:lnTo>
                    <a:pt x="27283" y="6159"/>
                  </a:lnTo>
                  <a:lnTo>
                    <a:pt x="43769" y="5120"/>
                  </a:lnTo>
                  <a:close/>
                  <a:moveTo>
                    <a:pt x="47928" y="1"/>
                  </a:moveTo>
                  <a:lnTo>
                    <a:pt x="47001" y="60"/>
                  </a:lnTo>
                  <a:lnTo>
                    <a:pt x="46997" y="60"/>
                  </a:lnTo>
                  <a:lnTo>
                    <a:pt x="46727" y="83"/>
                  </a:lnTo>
                  <a:lnTo>
                    <a:pt x="45926" y="132"/>
                  </a:lnTo>
                  <a:lnTo>
                    <a:pt x="24125" y="1627"/>
                  </a:lnTo>
                  <a:lnTo>
                    <a:pt x="20061" y="1916"/>
                  </a:lnTo>
                  <a:lnTo>
                    <a:pt x="16157" y="2181"/>
                  </a:lnTo>
                  <a:lnTo>
                    <a:pt x="12147" y="2451"/>
                  </a:lnTo>
                  <a:lnTo>
                    <a:pt x="8430" y="2707"/>
                  </a:lnTo>
                  <a:lnTo>
                    <a:pt x="3917" y="3017"/>
                  </a:lnTo>
                  <a:cubicBezTo>
                    <a:pt x="2389" y="5439"/>
                    <a:pt x="1077" y="7990"/>
                    <a:pt x="1" y="10644"/>
                  </a:cubicBezTo>
                  <a:lnTo>
                    <a:pt x="246" y="15421"/>
                  </a:lnTo>
                  <a:lnTo>
                    <a:pt x="430" y="18912"/>
                  </a:lnTo>
                  <a:lnTo>
                    <a:pt x="928" y="28705"/>
                  </a:lnTo>
                  <a:lnTo>
                    <a:pt x="956" y="29318"/>
                  </a:lnTo>
                  <a:lnTo>
                    <a:pt x="977" y="29719"/>
                  </a:lnTo>
                  <a:lnTo>
                    <a:pt x="1119" y="32532"/>
                  </a:lnTo>
                  <a:lnTo>
                    <a:pt x="1119" y="32536"/>
                  </a:lnTo>
                  <a:lnTo>
                    <a:pt x="1187" y="33917"/>
                  </a:lnTo>
                  <a:lnTo>
                    <a:pt x="1187" y="33920"/>
                  </a:lnTo>
                  <a:lnTo>
                    <a:pt x="1192" y="33925"/>
                  </a:lnTo>
                  <a:lnTo>
                    <a:pt x="1233" y="34675"/>
                  </a:lnTo>
                  <a:lnTo>
                    <a:pt x="1233" y="34679"/>
                  </a:lnTo>
                  <a:lnTo>
                    <a:pt x="1261" y="35287"/>
                  </a:lnTo>
                  <a:cubicBezTo>
                    <a:pt x="1262" y="35333"/>
                    <a:pt x="1268" y="35376"/>
                    <a:pt x="1278" y="35420"/>
                  </a:cubicBezTo>
                  <a:cubicBezTo>
                    <a:pt x="1273" y="35433"/>
                    <a:pt x="1278" y="35445"/>
                    <a:pt x="1289" y="35452"/>
                  </a:cubicBezTo>
                  <a:cubicBezTo>
                    <a:pt x="1283" y="35457"/>
                    <a:pt x="1289" y="35457"/>
                    <a:pt x="1289" y="35462"/>
                  </a:cubicBezTo>
                  <a:cubicBezTo>
                    <a:pt x="1285" y="35490"/>
                    <a:pt x="1289" y="35520"/>
                    <a:pt x="1298" y="35550"/>
                  </a:cubicBezTo>
                  <a:lnTo>
                    <a:pt x="1298" y="35559"/>
                  </a:lnTo>
                  <a:cubicBezTo>
                    <a:pt x="1327" y="35718"/>
                    <a:pt x="1392" y="35869"/>
                    <a:pt x="1485" y="36002"/>
                  </a:cubicBezTo>
                  <a:cubicBezTo>
                    <a:pt x="1503" y="36039"/>
                    <a:pt x="1524" y="36074"/>
                    <a:pt x="1548" y="36107"/>
                  </a:cubicBezTo>
                  <a:lnTo>
                    <a:pt x="1548" y="36111"/>
                  </a:lnTo>
                  <a:cubicBezTo>
                    <a:pt x="1555" y="36134"/>
                    <a:pt x="1573" y="36153"/>
                    <a:pt x="1594" y="36162"/>
                  </a:cubicBezTo>
                  <a:lnTo>
                    <a:pt x="1599" y="36167"/>
                  </a:lnTo>
                  <a:cubicBezTo>
                    <a:pt x="1667" y="36268"/>
                    <a:pt x="1753" y="36356"/>
                    <a:pt x="1855" y="36426"/>
                  </a:cubicBezTo>
                  <a:cubicBezTo>
                    <a:pt x="2130" y="36639"/>
                    <a:pt x="2465" y="36752"/>
                    <a:pt x="2807" y="36752"/>
                  </a:cubicBezTo>
                  <a:cubicBezTo>
                    <a:pt x="2913" y="36752"/>
                    <a:pt x="3020" y="36741"/>
                    <a:pt x="3125" y="36719"/>
                  </a:cubicBezTo>
                  <a:lnTo>
                    <a:pt x="3134" y="36715"/>
                  </a:lnTo>
                  <a:cubicBezTo>
                    <a:pt x="3306" y="36675"/>
                    <a:pt x="3467" y="36607"/>
                    <a:pt x="3614" y="36509"/>
                  </a:cubicBezTo>
                  <a:lnTo>
                    <a:pt x="4263" y="36093"/>
                  </a:lnTo>
                  <a:lnTo>
                    <a:pt x="5822" y="35096"/>
                  </a:lnTo>
                  <a:lnTo>
                    <a:pt x="5828" y="35096"/>
                  </a:lnTo>
                  <a:lnTo>
                    <a:pt x="7212" y="34215"/>
                  </a:lnTo>
                  <a:lnTo>
                    <a:pt x="7277" y="34174"/>
                  </a:lnTo>
                  <a:lnTo>
                    <a:pt x="7295" y="34169"/>
                  </a:lnTo>
                  <a:lnTo>
                    <a:pt x="7752" y="33868"/>
                  </a:lnTo>
                  <a:lnTo>
                    <a:pt x="10920" y="31836"/>
                  </a:lnTo>
                  <a:lnTo>
                    <a:pt x="12072" y="31106"/>
                  </a:lnTo>
                  <a:lnTo>
                    <a:pt x="12109" y="31085"/>
                  </a:lnTo>
                  <a:lnTo>
                    <a:pt x="18198" y="27194"/>
                  </a:lnTo>
                  <a:lnTo>
                    <a:pt x="18207" y="27189"/>
                  </a:lnTo>
                  <a:lnTo>
                    <a:pt x="43918" y="10749"/>
                  </a:lnTo>
                  <a:lnTo>
                    <a:pt x="45486" y="9745"/>
                  </a:lnTo>
                  <a:lnTo>
                    <a:pt x="46007" y="9406"/>
                  </a:lnTo>
                  <a:lnTo>
                    <a:pt x="47053" y="8733"/>
                  </a:lnTo>
                  <a:lnTo>
                    <a:pt x="47192" y="8646"/>
                  </a:lnTo>
                  <a:lnTo>
                    <a:pt x="47195" y="8646"/>
                  </a:lnTo>
                  <a:lnTo>
                    <a:pt x="47835" y="8239"/>
                  </a:lnTo>
                  <a:lnTo>
                    <a:pt x="479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700722" y="5658316"/>
              <a:ext cx="50254" cy="170896"/>
            </a:xfrm>
            <a:custGeom>
              <a:rect b="b" l="l" r="r" t="t"/>
              <a:pathLst>
                <a:path extrusionOk="0" h="10661" w="3135">
                  <a:moveTo>
                    <a:pt x="2806" y="0"/>
                  </a:moveTo>
                  <a:lnTo>
                    <a:pt x="2009" y="51"/>
                  </a:lnTo>
                  <a:lnTo>
                    <a:pt x="1" y="10661"/>
                  </a:lnTo>
                  <a:lnTo>
                    <a:pt x="3134" y="8654"/>
                  </a:lnTo>
                  <a:lnTo>
                    <a:pt x="2806" y="0"/>
                  </a:lnTo>
                  <a:close/>
                </a:path>
              </a:pathLst>
            </a:custGeom>
            <a:solidFill>
              <a:srgbClr val="400022">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3461233" y="6179146"/>
              <a:ext cx="96308" cy="96148"/>
            </a:xfrm>
            <a:custGeom>
              <a:rect b="b" l="l" r="r" t="t"/>
              <a:pathLst>
                <a:path extrusionOk="0" h="5998" w="6008">
                  <a:moveTo>
                    <a:pt x="0" y="0"/>
                  </a:moveTo>
                  <a:lnTo>
                    <a:pt x="0" y="4027"/>
                  </a:lnTo>
                  <a:lnTo>
                    <a:pt x="927" y="4457"/>
                  </a:lnTo>
                  <a:lnTo>
                    <a:pt x="1311" y="4636"/>
                  </a:lnTo>
                  <a:lnTo>
                    <a:pt x="2035" y="4969"/>
                  </a:lnTo>
                  <a:lnTo>
                    <a:pt x="3218" y="5517"/>
                  </a:lnTo>
                  <a:lnTo>
                    <a:pt x="3772" y="5773"/>
                  </a:lnTo>
                  <a:lnTo>
                    <a:pt x="4252" y="5997"/>
                  </a:lnTo>
                  <a:lnTo>
                    <a:pt x="4664" y="5216"/>
                  </a:lnTo>
                  <a:lnTo>
                    <a:pt x="4727" y="5091"/>
                  </a:lnTo>
                  <a:lnTo>
                    <a:pt x="4727" y="5088"/>
                  </a:lnTo>
                  <a:lnTo>
                    <a:pt x="5014" y="4543"/>
                  </a:lnTo>
                  <a:lnTo>
                    <a:pt x="5170" y="4255"/>
                  </a:lnTo>
                  <a:lnTo>
                    <a:pt x="5381" y="3854"/>
                  </a:lnTo>
                  <a:lnTo>
                    <a:pt x="5454" y="3707"/>
                  </a:lnTo>
                  <a:lnTo>
                    <a:pt x="5705" y="3235"/>
                  </a:lnTo>
                  <a:lnTo>
                    <a:pt x="6008" y="2661"/>
                  </a:lnTo>
                  <a:lnTo>
                    <a:pt x="5747" y="2545"/>
                  </a:lnTo>
                  <a:lnTo>
                    <a:pt x="5042" y="2235"/>
                  </a:lnTo>
                  <a:lnTo>
                    <a:pt x="4758" y="2107"/>
                  </a:lnTo>
                  <a:lnTo>
                    <a:pt x="4485" y="1988"/>
                  </a:lnTo>
                  <a:lnTo>
                    <a:pt x="3635" y="1609"/>
                  </a:lnTo>
                  <a:lnTo>
                    <a:pt x="2783" y="1234"/>
                  </a:lnTo>
                  <a:lnTo>
                    <a:pt x="2780" y="1234"/>
                  </a:lnTo>
                  <a:lnTo>
                    <a:pt x="1925" y="85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2559898" y="5449477"/>
              <a:ext cx="206611" cy="119969"/>
            </a:xfrm>
            <a:custGeom>
              <a:rect b="b" l="l" r="r" t="t"/>
              <a:pathLst>
                <a:path extrusionOk="0" h="7484" w="12889">
                  <a:moveTo>
                    <a:pt x="10703" y="1"/>
                  </a:moveTo>
                  <a:cubicBezTo>
                    <a:pt x="8086" y="1"/>
                    <a:pt x="3035" y="1347"/>
                    <a:pt x="1743" y="1867"/>
                  </a:cubicBezTo>
                  <a:cubicBezTo>
                    <a:pt x="1" y="2566"/>
                    <a:pt x="998" y="5629"/>
                    <a:pt x="1739" y="6945"/>
                  </a:cubicBezTo>
                  <a:cubicBezTo>
                    <a:pt x="1955" y="7327"/>
                    <a:pt x="2184" y="7483"/>
                    <a:pt x="2416" y="7483"/>
                  </a:cubicBezTo>
                  <a:cubicBezTo>
                    <a:pt x="3265" y="7483"/>
                    <a:pt x="4157" y="5388"/>
                    <a:pt x="4589" y="4546"/>
                  </a:cubicBezTo>
                  <a:cubicBezTo>
                    <a:pt x="5139" y="3472"/>
                    <a:pt x="10425" y="3051"/>
                    <a:pt x="11657" y="2391"/>
                  </a:cubicBezTo>
                  <a:cubicBezTo>
                    <a:pt x="12889" y="1728"/>
                    <a:pt x="12275" y="515"/>
                    <a:pt x="12275" y="515"/>
                  </a:cubicBezTo>
                  <a:cubicBezTo>
                    <a:pt x="12162" y="147"/>
                    <a:pt x="11564" y="1"/>
                    <a:pt x="107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2643671" y="5952386"/>
              <a:ext cx="46214" cy="106872"/>
            </a:xfrm>
            <a:custGeom>
              <a:rect b="b" l="l" r="r" t="t"/>
              <a:pathLst>
                <a:path extrusionOk="0" h="6667" w="2883">
                  <a:moveTo>
                    <a:pt x="2789" y="0"/>
                  </a:moveTo>
                  <a:cubicBezTo>
                    <a:pt x="1899" y="906"/>
                    <a:pt x="970" y="1772"/>
                    <a:pt x="1" y="2597"/>
                  </a:cubicBezTo>
                  <a:lnTo>
                    <a:pt x="96" y="6667"/>
                  </a:lnTo>
                  <a:cubicBezTo>
                    <a:pt x="1077" y="5887"/>
                    <a:pt x="2008" y="5044"/>
                    <a:pt x="2882" y="4147"/>
                  </a:cubicBezTo>
                  <a:lnTo>
                    <a:pt x="2789" y="0"/>
                  </a:lnTo>
                  <a:close/>
                </a:path>
              </a:pathLst>
            </a:custGeom>
            <a:solidFill>
              <a:srgbClr val="F7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2853151" y="5966348"/>
              <a:ext cx="712582" cy="327477"/>
            </a:xfrm>
            <a:custGeom>
              <a:rect b="b" l="l" r="r" t="t"/>
              <a:pathLst>
                <a:path extrusionOk="0" h="20429" w="44453">
                  <a:moveTo>
                    <a:pt x="16675" y="0"/>
                  </a:moveTo>
                  <a:cubicBezTo>
                    <a:pt x="7535" y="0"/>
                    <a:pt x="1" y="3884"/>
                    <a:pt x="1" y="3884"/>
                  </a:cubicBezTo>
                  <a:lnTo>
                    <a:pt x="1392" y="7695"/>
                  </a:lnTo>
                  <a:cubicBezTo>
                    <a:pt x="1392" y="7695"/>
                    <a:pt x="9027" y="4357"/>
                    <a:pt x="16803" y="4357"/>
                  </a:cubicBezTo>
                  <a:cubicBezTo>
                    <a:pt x="19661" y="4357"/>
                    <a:pt x="22537" y="4808"/>
                    <a:pt x="25061" y="6041"/>
                  </a:cubicBezTo>
                  <a:cubicBezTo>
                    <a:pt x="34455" y="10629"/>
                    <a:pt x="38993" y="20429"/>
                    <a:pt x="38993" y="20429"/>
                  </a:cubicBezTo>
                  <a:lnTo>
                    <a:pt x="39526" y="20178"/>
                  </a:lnTo>
                  <a:lnTo>
                    <a:pt x="44452" y="20292"/>
                  </a:lnTo>
                  <a:cubicBezTo>
                    <a:pt x="44452" y="20292"/>
                    <a:pt x="41309" y="8454"/>
                    <a:pt x="28039" y="2363"/>
                  </a:cubicBezTo>
                  <a:cubicBezTo>
                    <a:pt x="24247" y="622"/>
                    <a:pt x="20332" y="0"/>
                    <a:pt x="16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3037159" y="6012579"/>
              <a:ext cx="849782" cy="828158"/>
            </a:xfrm>
            <a:custGeom>
              <a:rect b="b" l="l" r="r" t="t"/>
              <a:pathLst>
                <a:path extrusionOk="0" h="51663" w="53012">
                  <a:moveTo>
                    <a:pt x="26598" y="2472"/>
                  </a:moveTo>
                  <a:cubicBezTo>
                    <a:pt x="26891" y="2472"/>
                    <a:pt x="27184" y="2478"/>
                    <a:pt x="27476" y="2489"/>
                  </a:cubicBezTo>
                  <a:lnTo>
                    <a:pt x="27482" y="2489"/>
                  </a:lnTo>
                  <a:cubicBezTo>
                    <a:pt x="29688" y="2572"/>
                    <a:pt x="31873" y="2966"/>
                    <a:pt x="33968" y="3665"/>
                  </a:cubicBezTo>
                  <a:cubicBezTo>
                    <a:pt x="34155" y="3725"/>
                    <a:pt x="34339" y="3784"/>
                    <a:pt x="34521" y="3853"/>
                  </a:cubicBezTo>
                  <a:cubicBezTo>
                    <a:pt x="34598" y="3879"/>
                    <a:pt x="34677" y="3912"/>
                    <a:pt x="34746" y="3944"/>
                  </a:cubicBezTo>
                  <a:cubicBezTo>
                    <a:pt x="38827" y="5453"/>
                    <a:pt x="42334" y="8013"/>
                    <a:pt x="44963" y="11359"/>
                  </a:cubicBezTo>
                  <a:cubicBezTo>
                    <a:pt x="45136" y="11583"/>
                    <a:pt x="45301" y="11793"/>
                    <a:pt x="45457" y="12018"/>
                  </a:cubicBezTo>
                  <a:cubicBezTo>
                    <a:pt x="45459" y="12018"/>
                    <a:pt x="45460" y="12019"/>
                    <a:pt x="45460" y="12021"/>
                  </a:cubicBezTo>
                  <a:cubicBezTo>
                    <a:pt x="46342" y="13230"/>
                    <a:pt x="47106" y="14518"/>
                    <a:pt x="47747" y="15871"/>
                  </a:cubicBezTo>
                  <a:cubicBezTo>
                    <a:pt x="48990" y="18512"/>
                    <a:pt x="49722" y="21311"/>
                    <a:pt x="49927" y="24141"/>
                  </a:cubicBezTo>
                  <a:lnTo>
                    <a:pt x="49927" y="24145"/>
                  </a:lnTo>
                  <a:cubicBezTo>
                    <a:pt x="49948" y="24420"/>
                    <a:pt x="49964" y="24690"/>
                    <a:pt x="49973" y="24968"/>
                  </a:cubicBezTo>
                  <a:lnTo>
                    <a:pt x="49973" y="24972"/>
                  </a:lnTo>
                  <a:cubicBezTo>
                    <a:pt x="50082" y="27909"/>
                    <a:pt x="49621" y="30866"/>
                    <a:pt x="48596" y="33715"/>
                  </a:cubicBezTo>
                  <a:cubicBezTo>
                    <a:pt x="48377" y="34332"/>
                    <a:pt x="48135" y="34931"/>
                    <a:pt x="47865" y="35511"/>
                  </a:cubicBezTo>
                  <a:cubicBezTo>
                    <a:pt x="47751" y="35767"/>
                    <a:pt x="47637" y="36018"/>
                    <a:pt x="47509" y="36256"/>
                  </a:cubicBezTo>
                  <a:lnTo>
                    <a:pt x="47509" y="36260"/>
                  </a:lnTo>
                  <a:cubicBezTo>
                    <a:pt x="45914" y="39491"/>
                    <a:pt x="43582" y="42299"/>
                    <a:pt x="40697" y="44456"/>
                  </a:cubicBezTo>
                  <a:cubicBezTo>
                    <a:pt x="40482" y="44631"/>
                    <a:pt x="40257" y="44793"/>
                    <a:pt x="40024" y="44942"/>
                  </a:cubicBezTo>
                  <a:lnTo>
                    <a:pt x="40021" y="44942"/>
                  </a:lnTo>
                  <a:cubicBezTo>
                    <a:pt x="38938" y="45713"/>
                    <a:pt x="37788" y="46380"/>
                    <a:pt x="36582" y="46939"/>
                  </a:cubicBezTo>
                  <a:cubicBezTo>
                    <a:pt x="34530" y="47908"/>
                    <a:pt x="32396" y="48567"/>
                    <a:pt x="30223" y="48900"/>
                  </a:cubicBezTo>
                  <a:lnTo>
                    <a:pt x="30219" y="48900"/>
                  </a:lnTo>
                  <a:cubicBezTo>
                    <a:pt x="29949" y="48951"/>
                    <a:pt x="29674" y="48997"/>
                    <a:pt x="29404" y="49020"/>
                  </a:cubicBezTo>
                  <a:lnTo>
                    <a:pt x="29401" y="49020"/>
                  </a:lnTo>
                  <a:cubicBezTo>
                    <a:pt x="28481" y="49131"/>
                    <a:pt x="27557" y="49187"/>
                    <a:pt x="26632" y="49187"/>
                  </a:cubicBezTo>
                  <a:cubicBezTo>
                    <a:pt x="24052" y="49187"/>
                    <a:pt x="21467" y="48752"/>
                    <a:pt x="18963" y="47877"/>
                  </a:cubicBezTo>
                  <a:cubicBezTo>
                    <a:pt x="18891" y="47854"/>
                    <a:pt x="18812" y="47821"/>
                    <a:pt x="18740" y="47798"/>
                  </a:cubicBezTo>
                  <a:cubicBezTo>
                    <a:pt x="18553" y="47730"/>
                    <a:pt x="18374" y="47667"/>
                    <a:pt x="18192" y="47588"/>
                  </a:cubicBezTo>
                  <a:lnTo>
                    <a:pt x="18186" y="47588"/>
                  </a:lnTo>
                  <a:cubicBezTo>
                    <a:pt x="14270" y="46079"/>
                    <a:pt x="10914" y="43580"/>
                    <a:pt x="8359" y="40361"/>
                  </a:cubicBezTo>
                  <a:cubicBezTo>
                    <a:pt x="8185" y="40145"/>
                    <a:pt x="8020" y="39931"/>
                    <a:pt x="7854" y="39707"/>
                  </a:cubicBezTo>
                  <a:cubicBezTo>
                    <a:pt x="6951" y="38477"/>
                    <a:pt x="6168" y="37160"/>
                    <a:pt x="5518" y="35780"/>
                  </a:cubicBezTo>
                  <a:cubicBezTo>
                    <a:pt x="4344" y="33293"/>
                    <a:pt x="3630" y="30673"/>
                    <a:pt x="3383" y="28018"/>
                  </a:cubicBezTo>
                  <a:lnTo>
                    <a:pt x="3383" y="28012"/>
                  </a:lnTo>
                  <a:cubicBezTo>
                    <a:pt x="3352" y="27739"/>
                    <a:pt x="3329" y="27469"/>
                    <a:pt x="3320" y="27191"/>
                  </a:cubicBezTo>
                  <a:cubicBezTo>
                    <a:pt x="3136" y="24085"/>
                    <a:pt x="3580" y="20950"/>
                    <a:pt x="4664" y="17937"/>
                  </a:cubicBezTo>
                  <a:cubicBezTo>
                    <a:pt x="4801" y="17557"/>
                    <a:pt x="4946" y="17173"/>
                    <a:pt x="5097" y="16807"/>
                  </a:cubicBezTo>
                  <a:cubicBezTo>
                    <a:pt x="5213" y="16551"/>
                    <a:pt x="5316" y="16304"/>
                    <a:pt x="5432" y="16054"/>
                  </a:cubicBezTo>
                  <a:cubicBezTo>
                    <a:pt x="6424" y="13887"/>
                    <a:pt x="7743" y="11888"/>
                    <a:pt x="9345" y="10125"/>
                  </a:cubicBezTo>
                  <a:cubicBezTo>
                    <a:pt x="10150" y="9238"/>
                    <a:pt x="11014" y="8414"/>
                    <a:pt x="11951" y="7673"/>
                  </a:cubicBezTo>
                  <a:cubicBezTo>
                    <a:pt x="12161" y="7496"/>
                    <a:pt x="12377" y="7331"/>
                    <a:pt x="12601" y="7161"/>
                  </a:cubicBezTo>
                  <a:cubicBezTo>
                    <a:pt x="13874" y="6210"/>
                    <a:pt x="15242" y="5390"/>
                    <a:pt x="16683" y="4717"/>
                  </a:cubicBezTo>
                  <a:cubicBezTo>
                    <a:pt x="16984" y="4569"/>
                    <a:pt x="17305" y="4424"/>
                    <a:pt x="17615" y="4296"/>
                  </a:cubicBezTo>
                  <a:cubicBezTo>
                    <a:pt x="19175" y="3642"/>
                    <a:pt x="20775" y="3157"/>
                    <a:pt x="22406" y="2870"/>
                  </a:cubicBezTo>
                  <a:lnTo>
                    <a:pt x="22412" y="2870"/>
                  </a:lnTo>
                  <a:cubicBezTo>
                    <a:pt x="22682" y="2810"/>
                    <a:pt x="22946" y="2764"/>
                    <a:pt x="23225" y="2728"/>
                  </a:cubicBezTo>
                  <a:cubicBezTo>
                    <a:pt x="23686" y="2654"/>
                    <a:pt x="24157" y="2594"/>
                    <a:pt x="24629" y="2558"/>
                  </a:cubicBezTo>
                  <a:lnTo>
                    <a:pt x="24637" y="2558"/>
                  </a:lnTo>
                  <a:cubicBezTo>
                    <a:pt x="24795" y="2537"/>
                    <a:pt x="24955" y="2524"/>
                    <a:pt x="25112" y="2523"/>
                  </a:cubicBezTo>
                  <a:lnTo>
                    <a:pt x="25118" y="2523"/>
                  </a:lnTo>
                  <a:cubicBezTo>
                    <a:pt x="25611" y="2488"/>
                    <a:pt x="26104" y="2472"/>
                    <a:pt x="26598" y="2472"/>
                  </a:cubicBezTo>
                  <a:close/>
                  <a:moveTo>
                    <a:pt x="26544" y="1"/>
                  </a:moveTo>
                  <a:cubicBezTo>
                    <a:pt x="25887" y="1"/>
                    <a:pt x="25231" y="31"/>
                    <a:pt x="24578" y="90"/>
                  </a:cubicBezTo>
                  <a:lnTo>
                    <a:pt x="24573" y="90"/>
                  </a:lnTo>
                  <a:cubicBezTo>
                    <a:pt x="20316" y="435"/>
                    <a:pt x="16211" y="1830"/>
                    <a:pt x="12628" y="4151"/>
                  </a:cubicBezTo>
                  <a:cubicBezTo>
                    <a:pt x="8019" y="7118"/>
                    <a:pt x="4317" y="11560"/>
                    <a:pt x="2332" y="17102"/>
                  </a:cubicBezTo>
                  <a:cubicBezTo>
                    <a:pt x="1" y="23584"/>
                    <a:pt x="330" y="30601"/>
                    <a:pt x="3269" y="36836"/>
                  </a:cubicBezTo>
                  <a:cubicBezTo>
                    <a:pt x="6213" y="43077"/>
                    <a:pt x="11406" y="47795"/>
                    <a:pt x="17903" y="50131"/>
                  </a:cubicBezTo>
                  <a:cubicBezTo>
                    <a:pt x="20751" y="51154"/>
                    <a:pt x="23699" y="51663"/>
                    <a:pt x="26637" y="51663"/>
                  </a:cubicBezTo>
                  <a:cubicBezTo>
                    <a:pt x="30027" y="51663"/>
                    <a:pt x="33405" y="50986"/>
                    <a:pt x="36605" y="49642"/>
                  </a:cubicBezTo>
                  <a:cubicBezTo>
                    <a:pt x="36949" y="49500"/>
                    <a:pt x="37296" y="49346"/>
                    <a:pt x="37643" y="49181"/>
                  </a:cubicBezTo>
                  <a:cubicBezTo>
                    <a:pt x="43883" y="46240"/>
                    <a:pt x="48601" y="41047"/>
                    <a:pt x="50928" y="34551"/>
                  </a:cubicBezTo>
                  <a:cubicBezTo>
                    <a:pt x="53012" y="28764"/>
                    <a:pt x="52884" y="22697"/>
                    <a:pt x="50988" y="17303"/>
                  </a:cubicBezTo>
                  <a:lnTo>
                    <a:pt x="50988" y="17298"/>
                  </a:lnTo>
                  <a:cubicBezTo>
                    <a:pt x="48504" y="10212"/>
                    <a:pt x="42965" y="4256"/>
                    <a:pt x="35357" y="1522"/>
                  </a:cubicBezTo>
                  <a:cubicBezTo>
                    <a:pt x="32734" y="579"/>
                    <a:pt x="30068" y="90"/>
                    <a:pt x="27426" y="18"/>
                  </a:cubicBezTo>
                  <a:lnTo>
                    <a:pt x="27417" y="18"/>
                  </a:lnTo>
                  <a:cubicBezTo>
                    <a:pt x="27126" y="6"/>
                    <a:pt x="26835" y="1"/>
                    <a:pt x="265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2747401" y="6295861"/>
              <a:ext cx="274674" cy="243624"/>
            </a:xfrm>
            <a:custGeom>
              <a:rect b="b" l="l" r="r" t="t"/>
              <a:pathLst>
                <a:path extrusionOk="0" h="15198" w="17135">
                  <a:moveTo>
                    <a:pt x="8569" y="1"/>
                  </a:moveTo>
                  <a:cubicBezTo>
                    <a:pt x="5454" y="1"/>
                    <a:pt x="2532" y="1931"/>
                    <a:pt x="1418" y="5030"/>
                  </a:cubicBezTo>
                  <a:cubicBezTo>
                    <a:pt x="0" y="8979"/>
                    <a:pt x="2052" y="13330"/>
                    <a:pt x="5999" y="14748"/>
                  </a:cubicBezTo>
                  <a:cubicBezTo>
                    <a:pt x="6847" y="15053"/>
                    <a:pt x="7714" y="15197"/>
                    <a:pt x="8566" y="15197"/>
                  </a:cubicBezTo>
                  <a:cubicBezTo>
                    <a:pt x="11682" y="15197"/>
                    <a:pt x="14603" y="13267"/>
                    <a:pt x="15716" y="10167"/>
                  </a:cubicBezTo>
                  <a:cubicBezTo>
                    <a:pt x="17134" y="6219"/>
                    <a:pt x="15084" y="1869"/>
                    <a:pt x="11135" y="449"/>
                  </a:cubicBezTo>
                  <a:cubicBezTo>
                    <a:pt x="10287" y="145"/>
                    <a:pt x="9421" y="1"/>
                    <a:pt x="85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2752322" y="6063265"/>
              <a:ext cx="275091" cy="735617"/>
            </a:xfrm>
            <a:custGeom>
              <a:rect b="b" l="l" r="r" t="t"/>
              <a:pathLst>
                <a:path extrusionOk="0" h="45890" w="17161">
                  <a:moveTo>
                    <a:pt x="16383" y="0"/>
                  </a:moveTo>
                  <a:lnTo>
                    <a:pt x="0" y="45609"/>
                  </a:lnTo>
                  <a:lnTo>
                    <a:pt x="778" y="45889"/>
                  </a:lnTo>
                  <a:lnTo>
                    <a:pt x="17161" y="281"/>
                  </a:lnTo>
                  <a:lnTo>
                    <a:pt x="163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2679450" y="6045729"/>
              <a:ext cx="129554" cy="770065"/>
            </a:xfrm>
            <a:custGeom>
              <a:rect b="b" l="l" r="r" t="t"/>
              <a:pathLst>
                <a:path extrusionOk="0" h="48039" w="8082">
                  <a:moveTo>
                    <a:pt x="817" y="1"/>
                  </a:moveTo>
                  <a:lnTo>
                    <a:pt x="0" y="125"/>
                  </a:lnTo>
                  <a:lnTo>
                    <a:pt x="7263" y="48038"/>
                  </a:lnTo>
                  <a:lnTo>
                    <a:pt x="8081" y="47914"/>
                  </a:lnTo>
                  <a:lnTo>
                    <a:pt x="8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2853968" y="6116950"/>
              <a:ext cx="478207" cy="628328"/>
            </a:xfrm>
            <a:custGeom>
              <a:rect b="b" l="l" r="r" t="t"/>
              <a:pathLst>
                <a:path extrusionOk="0" h="39197" w="29832">
                  <a:moveTo>
                    <a:pt x="660" y="0"/>
                  </a:moveTo>
                  <a:lnTo>
                    <a:pt x="1" y="498"/>
                  </a:lnTo>
                  <a:lnTo>
                    <a:pt x="29173" y="39196"/>
                  </a:lnTo>
                  <a:lnTo>
                    <a:pt x="29832" y="38699"/>
                  </a:lnTo>
                  <a:lnTo>
                    <a:pt x="6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2970651" y="6263384"/>
              <a:ext cx="711780" cy="335556"/>
            </a:xfrm>
            <a:custGeom>
              <a:rect b="b" l="l" r="r" t="t"/>
              <a:pathLst>
                <a:path extrusionOk="0" h="20933" w="44403">
                  <a:moveTo>
                    <a:pt x="345" y="1"/>
                  </a:moveTo>
                  <a:lnTo>
                    <a:pt x="0" y="753"/>
                  </a:lnTo>
                  <a:lnTo>
                    <a:pt x="44059" y="20933"/>
                  </a:lnTo>
                  <a:lnTo>
                    <a:pt x="44403" y="20183"/>
                  </a:lnTo>
                  <a:lnTo>
                    <a:pt x="3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3002823" y="6398773"/>
              <a:ext cx="776044" cy="64312"/>
            </a:xfrm>
            <a:custGeom>
              <a:rect b="b" l="l" r="r" t="t"/>
              <a:pathLst>
                <a:path extrusionOk="0" h="4012" w="48412">
                  <a:moveTo>
                    <a:pt x="48357" y="0"/>
                  </a:moveTo>
                  <a:lnTo>
                    <a:pt x="0" y="3186"/>
                  </a:lnTo>
                  <a:lnTo>
                    <a:pt x="55" y="4012"/>
                  </a:lnTo>
                  <a:lnTo>
                    <a:pt x="48411" y="826"/>
                  </a:lnTo>
                  <a:lnTo>
                    <a:pt x="483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2927482" y="6189710"/>
              <a:ext cx="625346" cy="482166"/>
            </a:xfrm>
            <a:custGeom>
              <a:rect b="b" l="l" r="r" t="t"/>
              <a:pathLst>
                <a:path extrusionOk="0" h="30079" w="39011">
                  <a:moveTo>
                    <a:pt x="38510" y="0"/>
                  </a:moveTo>
                  <a:lnTo>
                    <a:pt x="1" y="29421"/>
                  </a:lnTo>
                  <a:lnTo>
                    <a:pt x="502" y="30078"/>
                  </a:lnTo>
                  <a:lnTo>
                    <a:pt x="39011" y="657"/>
                  </a:lnTo>
                  <a:lnTo>
                    <a:pt x="385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3453138" y="6178153"/>
              <a:ext cx="117853" cy="112483"/>
            </a:xfrm>
            <a:custGeom>
              <a:rect b="b" l="l" r="r" t="t"/>
              <a:pathLst>
                <a:path extrusionOk="0" h="7017" w="7352">
                  <a:moveTo>
                    <a:pt x="3781" y="1"/>
                  </a:moveTo>
                  <a:cubicBezTo>
                    <a:pt x="2342" y="1"/>
                    <a:pt x="994" y="892"/>
                    <a:pt x="480" y="2323"/>
                  </a:cubicBezTo>
                  <a:cubicBezTo>
                    <a:pt x="0" y="3658"/>
                    <a:pt x="372" y="5150"/>
                    <a:pt x="1421" y="6105"/>
                  </a:cubicBezTo>
                  <a:cubicBezTo>
                    <a:pt x="2081" y="6703"/>
                    <a:pt x="2926" y="7016"/>
                    <a:pt x="3781" y="7016"/>
                  </a:cubicBezTo>
                  <a:cubicBezTo>
                    <a:pt x="4288" y="7016"/>
                    <a:pt x="4798" y="6906"/>
                    <a:pt x="5275" y="6681"/>
                  </a:cubicBezTo>
                  <a:cubicBezTo>
                    <a:pt x="6558" y="6075"/>
                    <a:pt x="7352" y="4757"/>
                    <a:pt x="7283" y="3341"/>
                  </a:cubicBezTo>
                  <a:cubicBezTo>
                    <a:pt x="7215" y="1923"/>
                    <a:pt x="6300" y="688"/>
                    <a:pt x="4967" y="208"/>
                  </a:cubicBezTo>
                  <a:cubicBezTo>
                    <a:pt x="4575" y="67"/>
                    <a:pt x="4175" y="1"/>
                    <a:pt x="37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3461233" y="6117046"/>
              <a:ext cx="187952" cy="234743"/>
            </a:xfrm>
            <a:custGeom>
              <a:rect b="b" l="l" r="r" t="t"/>
              <a:pathLst>
                <a:path extrusionOk="0" h="14644" w="11725">
                  <a:moveTo>
                    <a:pt x="4266" y="1"/>
                  </a:moveTo>
                  <a:cubicBezTo>
                    <a:pt x="4173" y="1"/>
                    <a:pt x="4079" y="4"/>
                    <a:pt x="3986" y="10"/>
                  </a:cubicBezTo>
                  <a:cubicBezTo>
                    <a:pt x="3022" y="38"/>
                    <a:pt x="2067" y="271"/>
                    <a:pt x="1166" y="695"/>
                  </a:cubicBezTo>
                  <a:cubicBezTo>
                    <a:pt x="756" y="888"/>
                    <a:pt x="367" y="1119"/>
                    <a:pt x="0" y="1386"/>
                  </a:cubicBezTo>
                  <a:lnTo>
                    <a:pt x="0" y="2153"/>
                  </a:lnTo>
                  <a:cubicBezTo>
                    <a:pt x="326" y="1883"/>
                    <a:pt x="679" y="1643"/>
                    <a:pt x="1052" y="1440"/>
                  </a:cubicBezTo>
                  <a:lnTo>
                    <a:pt x="1055" y="1440"/>
                  </a:lnTo>
                  <a:cubicBezTo>
                    <a:pt x="1169" y="1372"/>
                    <a:pt x="1303" y="1309"/>
                    <a:pt x="1422" y="1249"/>
                  </a:cubicBezTo>
                  <a:lnTo>
                    <a:pt x="1604" y="1172"/>
                  </a:lnTo>
                  <a:lnTo>
                    <a:pt x="1695" y="1135"/>
                  </a:lnTo>
                  <a:cubicBezTo>
                    <a:pt x="2424" y="828"/>
                    <a:pt x="3202" y="653"/>
                    <a:pt x="3991" y="618"/>
                  </a:cubicBezTo>
                  <a:cubicBezTo>
                    <a:pt x="4072" y="612"/>
                    <a:pt x="4154" y="609"/>
                    <a:pt x="4235" y="609"/>
                  </a:cubicBezTo>
                  <a:cubicBezTo>
                    <a:pt x="4317" y="609"/>
                    <a:pt x="4398" y="612"/>
                    <a:pt x="4480" y="618"/>
                  </a:cubicBezTo>
                  <a:cubicBezTo>
                    <a:pt x="5170" y="627"/>
                    <a:pt x="5870" y="764"/>
                    <a:pt x="6551" y="1007"/>
                  </a:cubicBezTo>
                  <a:cubicBezTo>
                    <a:pt x="6988" y="1165"/>
                    <a:pt x="7406" y="1365"/>
                    <a:pt x="7804" y="1605"/>
                  </a:cubicBezTo>
                  <a:cubicBezTo>
                    <a:pt x="7839" y="1638"/>
                    <a:pt x="7892" y="1661"/>
                    <a:pt x="7932" y="1692"/>
                  </a:cubicBezTo>
                  <a:cubicBezTo>
                    <a:pt x="8106" y="1801"/>
                    <a:pt x="8272" y="1920"/>
                    <a:pt x="8430" y="2050"/>
                  </a:cubicBezTo>
                  <a:cubicBezTo>
                    <a:pt x="9199" y="2651"/>
                    <a:pt x="9823" y="3417"/>
                    <a:pt x="10258" y="4290"/>
                  </a:cubicBezTo>
                  <a:cubicBezTo>
                    <a:pt x="10295" y="4344"/>
                    <a:pt x="10326" y="4402"/>
                    <a:pt x="10351" y="4463"/>
                  </a:cubicBezTo>
                  <a:cubicBezTo>
                    <a:pt x="10412" y="4586"/>
                    <a:pt x="10465" y="4712"/>
                    <a:pt x="10510" y="4843"/>
                  </a:cubicBezTo>
                  <a:lnTo>
                    <a:pt x="10510" y="4847"/>
                  </a:lnTo>
                  <a:cubicBezTo>
                    <a:pt x="10601" y="5054"/>
                    <a:pt x="10677" y="5267"/>
                    <a:pt x="10734" y="5487"/>
                  </a:cubicBezTo>
                  <a:cubicBezTo>
                    <a:pt x="10741" y="5495"/>
                    <a:pt x="10743" y="5506"/>
                    <a:pt x="10738" y="5515"/>
                  </a:cubicBezTo>
                  <a:cubicBezTo>
                    <a:pt x="10796" y="5699"/>
                    <a:pt x="10841" y="5886"/>
                    <a:pt x="10876" y="6077"/>
                  </a:cubicBezTo>
                  <a:cubicBezTo>
                    <a:pt x="11094" y="7202"/>
                    <a:pt x="11011" y="8364"/>
                    <a:pt x="10638" y="9447"/>
                  </a:cubicBezTo>
                  <a:cubicBezTo>
                    <a:pt x="10629" y="9493"/>
                    <a:pt x="10610" y="9538"/>
                    <a:pt x="10596" y="9593"/>
                  </a:cubicBezTo>
                  <a:cubicBezTo>
                    <a:pt x="10547" y="9738"/>
                    <a:pt x="10491" y="9885"/>
                    <a:pt x="10419" y="10013"/>
                  </a:cubicBezTo>
                  <a:cubicBezTo>
                    <a:pt x="9797" y="11448"/>
                    <a:pt x="8723" y="12596"/>
                    <a:pt x="7319" y="13296"/>
                  </a:cubicBezTo>
                  <a:lnTo>
                    <a:pt x="7314" y="13296"/>
                  </a:lnTo>
                  <a:cubicBezTo>
                    <a:pt x="7261" y="13332"/>
                    <a:pt x="7205" y="13362"/>
                    <a:pt x="7145" y="13387"/>
                  </a:cubicBezTo>
                  <a:cubicBezTo>
                    <a:pt x="7023" y="13450"/>
                    <a:pt x="6895" y="13504"/>
                    <a:pt x="6765" y="13551"/>
                  </a:cubicBezTo>
                  <a:lnTo>
                    <a:pt x="6763" y="13551"/>
                  </a:lnTo>
                  <a:cubicBezTo>
                    <a:pt x="6422" y="13686"/>
                    <a:pt x="6069" y="13793"/>
                    <a:pt x="5712" y="13872"/>
                  </a:cubicBezTo>
                  <a:cubicBezTo>
                    <a:pt x="5244" y="13975"/>
                    <a:pt x="4769" y="14027"/>
                    <a:pt x="4295" y="14027"/>
                  </a:cubicBezTo>
                  <a:cubicBezTo>
                    <a:pt x="3625" y="14027"/>
                    <a:pt x="2957" y="13925"/>
                    <a:pt x="2314" y="13721"/>
                  </a:cubicBezTo>
                  <a:lnTo>
                    <a:pt x="2310" y="13721"/>
                  </a:lnTo>
                  <a:cubicBezTo>
                    <a:pt x="2212" y="13697"/>
                    <a:pt x="2116" y="13667"/>
                    <a:pt x="2021" y="13634"/>
                  </a:cubicBezTo>
                  <a:cubicBezTo>
                    <a:pt x="1925" y="13602"/>
                    <a:pt x="1828" y="13562"/>
                    <a:pt x="1739" y="13515"/>
                  </a:cubicBezTo>
                  <a:cubicBezTo>
                    <a:pt x="1110" y="13262"/>
                    <a:pt x="524" y="12915"/>
                    <a:pt x="0" y="12484"/>
                  </a:cubicBezTo>
                  <a:lnTo>
                    <a:pt x="0" y="13254"/>
                  </a:lnTo>
                  <a:cubicBezTo>
                    <a:pt x="558" y="13653"/>
                    <a:pt x="1166" y="13976"/>
                    <a:pt x="1811" y="14209"/>
                  </a:cubicBezTo>
                  <a:cubicBezTo>
                    <a:pt x="2609" y="14498"/>
                    <a:pt x="3448" y="14643"/>
                    <a:pt x="4289" y="14643"/>
                  </a:cubicBezTo>
                  <a:cubicBezTo>
                    <a:pt x="4805" y="14643"/>
                    <a:pt x="5321" y="14588"/>
                    <a:pt x="5829" y="14479"/>
                  </a:cubicBezTo>
                  <a:cubicBezTo>
                    <a:pt x="6269" y="14380"/>
                    <a:pt x="6698" y="14245"/>
                    <a:pt x="7114" y="14074"/>
                  </a:cubicBezTo>
                  <a:cubicBezTo>
                    <a:pt x="7214" y="14032"/>
                    <a:pt x="7314" y="13986"/>
                    <a:pt x="7405" y="13942"/>
                  </a:cubicBezTo>
                  <a:cubicBezTo>
                    <a:pt x="9175" y="13105"/>
                    <a:pt x="10510" y="11638"/>
                    <a:pt x="11178" y="9796"/>
                  </a:cubicBezTo>
                  <a:cubicBezTo>
                    <a:pt x="11621" y="8566"/>
                    <a:pt x="11725" y="7237"/>
                    <a:pt x="11474" y="5953"/>
                  </a:cubicBezTo>
                  <a:cubicBezTo>
                    <a:pt x="11435" y="5755"/>
                    <a:pt x="11388" y="5558"/>
                    <a:pt x="11328" y="5364"/>
                  </a:cubicBezTo>
                  <a:cubicBezTo>
                    <a:pt x="11314" y="5296"/>
                    <a:pt x="11297" y="5231"/>
                    <a:pt x="11278" y="5166"/>
                  </a:cubicBezTo>
                  <a:cubicBezTo>
                    <a:pt x="11176" y="4836"/>
                    <a:pt x="11052" y="4514"/>
                    <a:pt x="10903" y="4202"/>
                  </a:cubicBezTo>
                  <a:cubicBezTo>
                    <a:pt x="10456" y="3247"/>
                    <a:pt x="9820" y="2411"/>
                    <a:pt x="9029" y="1752"/>
                  </a:cubicBezTo>
                  <a:cubicBezTo>
                    <a:pt x="9010" y="1729"/>
                    <a:pt x="8987" y="1710"/>
                    <a:pt x="8961" y="1698"/>
                  </a:cubicBezTo>
                  <a:cubicBezTo>
                    <a:pt x="8638" y="1419"/>
                    <a:pt x="8288" y="1175"/>
                    <a:pt x="7913" y="974"/>
                  </a:cubicBezTo>
                  <a:cubicBezTo>
                    <a:pt x="7548" y="753"/>
                    <a:pt x="7161" y="571"/>
                    <a:pt x="6756" y="431"/>
                  </a:cubicBezTo>
                  <a:cubicBezTo>
                    <a:pt x="6017" y="164"/>
                    <a:pt x="5239" y="21"/>
                    <a:pt x="4452" y="5"/>
                  </a:cubicBezTo>
                  <a:cubicBezTo>
                    <a:pt x="4390" y="2"/>
                    <a:pt x="4328" y="1"/>
                    <a:pt x="42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3435024" y="6132002"/>
              <a:ext cx="83276" cy="209480"/>
            </a:xfrm>
            <a:custGeom>
              <a:rect b="b" l="l" r="r" t="t"/>
              <a:pathLst>
                <a:path extrusionOk="0" h="13068" w="5195">
                  <a:moveTo>
                    <a:pt x="4620" y="1"/>
                  </a:moveTo>
                  <a:lnTo>
                    <a:pt x="1" y="12860"/>
                  </a:lnTo>
                  <a:lnTo>
                    <a:pt x="575" y="13067"/>
                  </a:lnTo>
                  <a:lnTo>
                    <a:pt x="5195" y="207"/>
                  </a:lnTo>
                  <a:lnTo>
                    <a:pt x="4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3444465" y="6135400"/>
              <a:ext cx="102384" cy="202283"/>
            </a:xfrm>
            <a:custGeom>
              <a:rect b="b" l="l" r="r" t="t"/>
              <a:pathLst>
                <a:path extrusionOk="0" h="12619" w="6387">
                  <a:moveTo>
                    <a:pt x="553" y="1"/>
                  </a:moveTo>
                  <a:lnTo>
                    <a:pt x="1" y="262"/>
                  </a:lnTo>
                  <a:lnTo>
                    <a:pt x="5835" y="12619"/>
                  </a:lnTo>
                  <a:lnTo>
                    <a:pt x="6387" y="12357"/>
                  </a:lnTo>
                  <a:lnTo>
                    <a:pt x="5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3461233" y="6207199"/>
              <a:ext cx="172579" cy="71189"/>
            </a:xfrm>
            <a:custGeom>
              <a:rect b="b" l="l" r="r" t="t"/>
              <a:pathLst>
                <a:path extrusionOk="0" h="4441" w="10766">
                  <a:moveTo>
                    <a:pt x="0" y="1"/>
                  </a:moveTo>
                  <a:lnTo>
                    <a:pt x="0" y="649"/>
                  </a:lnTo>
                  <a:lnTo>
                    <a:pt x="859" y="956"/>
                  </a:lnTo>
                  <a:lnTo>
                    <a:pt x="3437" y="1883"/>
                  </a:lnTo>
                  <a:lnTo>
                    <a:pt x="3840" y="2025"/>
                  </a:lnTo>
                  <a:lnTo>
                    <a:pt x="4010" y="2090"/>
                  </a:lnTo>
                  <a:lnTo>
                    <a:pt x="4247" y="2172"/>
                  </a:lnTo>
                  <a:lnTo>
                    <a:pt x="4417" y="2232"/>
                  </a:lnTo>
                  <a:lnTo>
                    <a:pt x="4513" y="2267"/>
                  </a:lnTo>
                  <a:lnTo>
                    <a:pt x="4818" y="2377"/>
                  </a:lnTo>
                  <a:lnTo>
                    <a:pt x="5170" y="2505"/>
                  </a:lnTo>
                  <a:lnTo>
                    <a:pt x="7398" y="3306"/>
                  </a:lnTo>
                  <a:lnTo>
                    <a:pt x="10419" y="4389"/>
                  </a:lnTo>
                  <a:lnTo>
                    <a:pt x="10561" y="4440"/>
                  </a:lnTo>
                  <a:lnTo>
                    <a:pt x="10766" y="3867"/>
                  </a:lnTo>
                  <a:lnTo>
                    <a:pt x="10638" y="3821"/>
                  </a:lnTo>
                  <a:lnTo>
                    <a:pt x="7625" y="2738"/>
                  </a:lnTo>
                  <a:lnTo>
                    <a:pt x="6662" y="2391"/>
                  </a:lnTo>
                  <a:lnTo>
                    <a:pt x="5454" y="1957"/>
                  </a:lnTo>
                  <a:lnTo>
                    <a:pt x="5125" y="1843"/>
                  </a:lnTo>
                  <a:lnTo>
                    <a:pt x="5119" y="1838"/>
                  </a:lnTo>
                  <a:lnTo>
                    <a:pt x="5028" y="1806"/>
                  </a:lnTo>
                  <a:lnTo>
                    <a:pt x="4622" y="1661"/>
                  </a:lnTo>
                  <a:lnTo>
                    <a:pt x="4453" y="1601"/>
                  </a:lnTo>
                  <a:lnTo>
                    <a:pt x="4375" y="1573"/>
                  </a:lnTo>
                  <a:lnTo>
                    <a:pt x="4220" y="1513"/>
                  </a:lnTo>
                  <a:lnTo>
                    <a:pt x="4045" y="1454"/>
                  </a:lnTo>
                  <a:lnTo>
                    <a:pt x="3644" y="1308"/>
                  </a:lnTo>
                  <a:lnTo>
                    <a:pt x="1038" y="37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3461233" y="6185655"/>
              <a:ext cx="168988" cy="88534"/>
            </a:xfrm>
            <a:custGeom>
              <a:rect b="b" l="l" r="r" t="t"/>
              <a:pathLst>
                <a:path extrusionOk="0" h="5523" w="10542">
                  <a:moveTo>
                    <a:pt x="10282" y="1"/>
                  </a:moveTo>
                  <a:lnTo>
                    <a:pt x="10259" y="10"/>
                  </a:lnTo>
                  <a:lnTo>
                    <a:pt x="7370" y="1371"/>
                  </a:lnTo>
                  <a:lnTo>
                    <a:pt x="5747" y="2139"/>
                  </a:lnTo>
                  <a:lnTo>
                    <a:pt x="4823" y="2573"/>
                  </a:lnTo>
                  <a:lnTo>
                    <a:pt x="4769" y="2602"/>
                  </a:lnTo>
                  <a:lnTo>
                    <a:pt x="4380" y="2784"/>
                  </a:lnTo>
                  <a:lnTo>
                    <a:pt x="4352" y="2794"/>
                  </a:lnTo>
                  <a:lnTo>
                    <a:pt x="4220" y="2857"/>
                  </a:lnTo>
                  <a:lnTo>
                    <a:pt x="3986" y="2968"/>
                  </a:lnTo>
                  <a:lnTo>
                    <a:pt x="3826" y="3040"/>
                  </a:lnTo>
                  <a:lnTo>
                    <a:pt x="3437" y="3227"/>
                  </a:lnTo>
                  <a:lnTo>
                    <a:pt x="1311" y="4230"/>
                  </a:lnTo>
                  <a:lnTo>
                    <a:pt x="1038" y="4358"/>
                  </a:lnTo>
                  <a:lnTo>
                    <a:pt x="0" y="4846"/>
                  </a:lnTo>
                  <a:lnTo>
                    <a:pt x="0" y="5523"/>
                  </a:lnTo>
                  <a:lnTo>
                    <a:pt x="1317" y="4901"/>
                  </a:lnTo>
                  <a:lnTo>
                    <a:pt x="2035" y="4563"/>
                  </a:lnTo>
                  <a:lnTo>
                    <a:pt x="3695" y="3776"/>
                  </a:lnTo>
                  <a:lnTo>
                    <a:pt x="3698" y="3776"/>
                  </a:lnTo>
                  <a:lnTo>
                    <a:pt x="4087" y="3593"/>
                  </a:lnTo>
                  <a:lnTo>
                    <a:pt x="4247" y="3516"/>
                  </a:lnTo>
                  <a:lnTo>
                    <a:pt x="4476" y="3411"/>
                  </a:lnTo>
                  <a:lnTo>
                    <a:pt x="4636" y="3332"/>
                  </a:lnTo>
                  <a:lnTo>
                    <a:pt x="5028" y="3150"/>
                  </a:lnTo>
                  <a:lnTo>
                    <a:pt x="5074" y="3127"/>
                  </a:lnTo>
                  <a:lnTo>
                    <a:pt x="5705" y="2829"/>
                  </a:lnTo>
                  <a:lnTo>
                    <a:pt x="7611" y="1929"/>
                  </a:lnTo>
                  <a:lnTo>
                    <a:pt x="10510" y="567"/>
                  </a:lnTo>
                  <a:lnTo>
                    <a:pt x="10510" y="563"/>
                  </a:lnTo>
                  <a:lnTo>
                    <a:pt x="10542" y="549"/>
                  </a:lnTo>
                  <a:lnTo>
                    <a:pt x="102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3396504" y="6222491"/>
              <a:ext cx="49164" cy="211099"/>
            </a:xfrm>
            <a:custGeom>
              <a:rect b="b" l="l" r="r" t="t"/>
              <a:pathLst>
                <a:path extrusionOk="0" h="13169" w="3067">
                  <a:moveTo>
                    <a:pt x="449" y="0"/>
                  </a:moveTo>
                  <a:lnTo>
                    <a:pt x="0" y="90"/>
                  </a:lnTo>
                  <a:lnTo>
                    <a:pt x="2618" y="13169"/>
                  </a:lnTo>
                  <a:lnTo>
                    <a:pt x="3067" y="13079"/>
                  </a:lnTo>
                  <a:lnTo>
                    <a:pt x="4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3433341" y="6391832"/>
              <a:ext cx="150794" cy="76784"/>
            </a:xfrm>
            <a:custGeom>
              <a:rect b="b" l="l" r="r" t="t"/>
              <a:pathLst>
                <a:path extrusionOk="0" h="4790" w="9407">
                  <a:moveTo>
                    <a:pt x="504" y="0"/>
                  </a:moveTo>
                  <a:lnTo>
                    <a:pt x="1" y="1276"/>
                  </a:lnTo>
                  <a:lnTo>
                    <a:pt x="8903" y="4790"/>
                  </a:lnTo>
                  <a:lnTo>
                    <a:pt x="9406" y="3514"/>
                  </a:lnTo>
                  <a:lnTo>
                    <a:pt x="5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2208569" y="6420029"/>
              <a:ext cx="5498" cy="118654"/>
            </a:xfrm>
            <a:custGeom>
              <a:rect b="b" l="l" r="r" t="t"/>
              <a:pathLst>
                <a:path extrusionOk="0" h="7402" w="343">
                  <a:moveTo>
                    <a:pt x="342" y="1"/>
                  </a:moveTo>
                  <a:cubicBezTo>
                    <a:pt x="312" y="15"/>
                    <a:pt x="283" y="27"/>
                    <a:pt x="255" y="41"/>
                  </a:cubicBezTo>
                  <a:lnTo>
                    <a:pt x="227" y="53"/>
                  </a:lnTo>
                  <a:lnTo>
                    <a:pt x="46" y="5929"/>
                  </a:lnTo>
                  <a:lnTo>
                    <a:pt x="0" y="7396"/>
                  </a:lnTo>
                  <a:lnTo>
                    <a:pt x="118" y="7402"/>
                  </a:lnTo>
                  <a:lnTo>
                    <a:pt x="163" y="5929"/>
                  </a:lnTo>
                  <a:lnTo>
                    <a:pt x="342" y="62"/>
                  </a:lnTo>
                  <a:lnTo>
                    <a:pt x="3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2204497" y="6420029"/>
              <a:ext cx="1427" cy="1010"/>
            </a:xfrm>
            <a:custGeom>
              <a:rect b="b" l="l" r="r" t="t"/>
              <a:pathLst>
                <a:path extrusionOk="0" h="63" w="89">
                  <a:moveTo>
                    <a:pt x="88" y="1"/>
                  </a:moveTo>
                  <a:lnTo>
                    <a:pt x="88" y="1"/>
                  </a:lnTo>
                  <a:cubicBezTo>
                    <a:pt x="58" y="13"/>
                    <a:pt x="29" y="27"/>
                    <a:pt x="1" y="39"/>
                  </a:cubicBezTo>
                  <a:cubicBezTo>
                    <a:pt x="30" y="48"/>
                    <a:pt x="58" y="53"/>
                    <a:pt x="86" y="62"/>
                  </a:cubicBezTo>
                  <a:lnTo>
                    <a:pt x="88" y="1"/>
                  </a:lnTo>
                  <a:close/>
                </a:path>
              </a:pathLst>
            </a:custGeom>
            <a:solidFill>
              <a:srgbClr val="9A7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7"/>
          <p:cNvSpPr/>
          <p:nvPr/>
        </p:nvSpPr>
        <p:spPr>
          <a:xfrm>
            <a:off x="-375550" y="4695840"/>
            <a:ext cx="1144130" cy="44763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7"/>
          <p:cNvGrpSpPr/>
          <p:nvPr/>
        </p:nvGrpSpPr>
        <p:grpSpPr>
          <a:xfrm>
            <a:off x="6036526" y="992421"/>
            <a:ext cx="2261650" cy="2327770"/>
            <a:chOff x="7594498" y="2085181"/>
            <a:chExt cx="1549500" cy="1594800"/>
          </a:xfrm>
        </p:grpSpPr>
        <p:sp>
          <p:nvSpPr>
            <p:cNvPr id="465" name="Google Shape;465;p37"/>
            <p:cNvSpPr/>
            <p:nvPr/>
          </p:nvSpPr>
          <p:spPr>
            <a:xfrm>
              <a:off x="7594498" y="2085181"/>
              <a:ext cx="1549500" cy="1594800"/>
            </a:xfrm>
            <a:prstGeom prst="round2SameRect">
              <a:avLst>
                <a:gd fmla="val 50000" name="adj1"/>
                <a:gd fmla="val 0" name="adj2"/>
              </a:avLst>
            </a:prstGeom>
            <a:solidFill>
              <a:schemeClr val="dk1"/>
            </a:solidFill>
            <a:ln cap="flat" cmpd="sng" w="152400">
              <a:solidFill>
                <a:schemeClr val="dk1"/>
              </a:solidFill>
              <a:prstDash val="solid"/>
              <a:round/>
              <a:headEnd len="sm" w="sm" type="none"/>
              <a:tailEnd len="sm" w="sm" type="none"/>
            </a:ln>
            <a:effectLst>
              <a:outerShdw blurRad="57150" rotWithShape="0" algn="bl" dir="5400000" dist="19050">
                <a:schemeClr val="accent6">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7"/>
            <p:cNvGrpSpPr/>
            <p:nvPr/>
          </p:nvGrpSpPr>
          <p:grpSpPr>
            <a:xfrm>
              <a:off x="7594562" y="2085197"/>
              <a:ext cx="1549427" cy="1594752"/>
              <a:chOff x="1162525" y="238125"/>
              <a:chExt cx="2416825" cy="2487525"/>
            </a:xfrm>
          </p:grpSpPr>
          <p:sp>
            <p:nvSpPr>
              <p:cNvPr id="467" name="Google Shape;467;p37"/>
              <p:cNvSpPr/>
              <p:nvPr/>
            </p:nvSpPr>
            <p:spPr>
              <a:xfrm>
                <a:off x="1162525" y="238125"/>
                <a:ext cx="2416825" cy="2486125"/>
              </a:xfrm>
              <a:custGeom>
                <a:rect b="b" l="l" r="r" t="t"/>
                <a:pathLst>
                  <a:path extrusionOk="0" h="99445" w="96673">
                    <a:moveTo>
                      <a:pt x="48337" y="0"/>
                    </a:moveTo>
                    <a:cubicBezTo>
                      <a:pt x="25099" y="0"/>
                      <a:pt x="5689" y="16403"/>
                      <a:pt x="1059" y="38259"/>
                    </a:cubicBezTo>
                    <a:cubicBezTo>
                      <a:pt x="820" y="39357"/>
                      <a:pt x="624" y="40472"/>
                      <a:pt x="473" y="41597"/>
                    </a:cubicBezTo>
                    <a:cubicBezTo>
                      <a:pt x="158" y="43830"/>
                      <a:pt x="0" y="46080"/>
                      <a:pt x="2" y="48335"/>
                    </a:cubicBezTo>
                    <a:lnTo>
                      <a:pt x="2" y="99445"/>
                    </a:lnTo>
                    <a:lnTo>
                      <a:pt x="96673" y="99445"/>
                    </a:lnTo>
                    <a:lnTo>
                      <a:pt x="96673" y="48335"/>
                    </a:lnTo>
                    <a:cubicBezTo>
                      <a:pt x="96673" y="42466"/>
                      <a:pt x="95626" y="36837"/>
                      <a:pt x="93706" y="31632"/>
                    </a:cubicBezTo>
                    <a:cubicBezTo>
                      <a:pt x="92791" y="29139"/>
                      <a:pt x="91667" y="26725"/>
                      <a:pt x="90346" y="24423"/>
                    </a:cubicBezTo>
                    <a:cubicBezTo>
                      <a:pt x="84570" y="14293"/>
                      <a:pt x="75336" y="6586"/>
                      <a:pt x="64337" y="2716"/>
                    </a:cubicBezTo>
                    <a:cubicBezTo>
                      <a:pt x="59332" y="955"/>
                      <a:pt x="53947" y="0"/>
                      <a:pt x="483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1174400" y="1011700"/>
                <a:ext cx="1217300" cy="266375"/>
              </a:xfrm>
              <a:custGeom>
                <a:rect b="b" l="l" r="r" t="t"/>
                <a:pathLst>
                  <a:path extrusionOk="0" h="10655" w="48692">
                    <a:moveTo>
                      <a:pt x="17630" y="0"/>
                    </a:moveTo>
                    <a:cubicBezTo>
                      <a:pt x="15907" y="0"/>
                      <a:pt x="14189" y="584"/>
                      <a:pt x="12672" y="1432"/>
                    </a:cubicBezTo>
                    <a:cubicBezTo>
                      <a:pt x="9578" y="3171"/>
                      <a:pt x="7145" y="6050"/>
                      <a:pt x="5952" y="9392"/>
                    </a:cubicBezTo>
                    <a:cubicBezTo>
                      <a:pt x="4899" y="8041"/>
                      <a:pt x="3195" y="7240"/>
                      <a:pt x="1489" y="7240"/>
                    </a:cubicBezTo>
                    <a:cubicBezTo>
                      <a:pt x="1187" y="7240"/>
                      <a:pt x="884" y="7266"/>
                      <a:pt x="586" y="7317"/>
                    </a:cubicBezTo>
                    <a:cubicBezTo>
                      <a:pt x="347" y="8414"/>
                      <a:pt x="151" y="9529"/>
                      <a:pt x="0" y="10654"/>
                    </a:cubicBezTo>
                    <a:lnTo>
                      <a:pt x="48691" y="10211"/>
                    </a:lnTo>
                    <a:cubicBezTo>
                      <a:pt x="46560" y="6804"/>
                      <a:pt x="42794" y="4473"/>
                      <a:pt x="38793" y="4093"/>
                    </a:cubicBezTo>
                    <a:cubicBezTo>
                      <a:pt x="38395" y="4055"/>
                      <a:pt x="37996" y="4036"/>
                      <a:pt x="37596" y="4036"/>
                    </a:cubicBezTo>
                    <a:cubicBezTo>
                      <a:pt x="33983" y="4036"/>
                      <a:pt x="30379" y="5576"/>
                      <a:pt x="27917" y="8227"/>
                    </a:cubicBezTo>
                    <a:cubicBezTo>
                      <a:pt x="26825" y="5661"/>
                      <a:pt x="25001" y="3407"/>
                      <a:pt x="22716" y="1807"/>
                    </a:cubicBezTo>
                    <a:cubicBezTo>
                      <a:pt x="21540" y="986"/>
                      <a:pt x="20219" y="321"/>
                      <a:pt x="18797" y="94"/>
                    </a:cubicBezTo>
                    <a:cubicBezTo>
                      <a:pt x="18409" y="30"/>
                      <a:pt x="18019" y="0"/>
                      <a:pt x="17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2577025" y="821075"/>
                <a:ext cx="928200" cy="207825"/>
              </a:xfrm>
              <a:custGeom>
                <a:rect b="b" l="l" r="r" t="t"/>
                <a:pathLst>
                  <a:path extrusionOk="0" h="8313" w="37128">
                    <a:moveTo>
                      <a:pt x="19613" y="1"/>
                    </a:moveTo>
                    <a:cubicBezTo>
                      <a:pt x="18539" y="1"/>
                      <a:pt x="17451" y="190"/>
                      <a:pt x="16422" y="500"/>
                    </a:cubicBezTo>
                    <a:cubicBezTo>
                      <a:pt x="13684" y="1332"/>
                      <a:pt x="11119" y="3129"/>
                      <a:pt x="9945" y="5738"/>
                    </a:cubicBezTo>
                    <a:cubicBezTo>
                      <a:pt x="8819" y="4666"/>
                      <a:pt x="7269" y="4076"/>
                      <a:pt x="5721" y="4076"/>
                    </a:cubicBezTo>
                    <a:cubicBezTo>
                      <a:pt x="5205" y="4076"/>
                      <a:pt x="4689" y="4142"/>
                      <a:pt x="4189" y="4277"/>
                    </a:cubicBezTo>
                    <a:cubicBezTo>
                      <a:pt x="2241" y="4802"/>
                      <a:pt x="606" y="6380"/>
                      <a:pt x="1" y="8313"/>
                    </a:cubicBezTo>
                    <a:lnTo>
                      <a:pt x="37127" y="8313"/>
                    </a:lnTo>
                    <a:cubicBezTo>
                      <a:pt x="36213" y="5819"/>
                      <a:pt x="35087" y="3407"/>
                      <a:pt x="33766" y="1103"/>
                    </a:cubicBezTo>
                    <a:cubicBezTo>
                      <a:pt x="31321" y="2118"/>
                      <a:pt x="29173" y="3865"/>
                      <a:pt x="27902" y="6173"/>
                    </a:cubicBezTo>
                    <a:cubicBezTo>
                      <a:pt x="26539" y="3987"/>
                      <a:pt x="25044" y="1679"/>
                      <a:pt x="22694" y="623"/>
                    </a:cubicBezTo>
                    <a:cubicBezTo>
                      <a:pt x="21726" y="186"/>
                      <a:pt x="20676" y="1"/>
                      <a:pt x="19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1757625" y="351000"/>
                <a:ext cx="976450" cy="205225"/>
              </a:xfrm>
              <a:custGeom>
                <a:rect b="b" l="l" r="r" t="t"/>
                <a:pathLst>
                  <a:path extrusionOk="0" h="8209" w="39058">
                    <a:moveTo>
                      <a:pt x="23929" y="0"/>
                    </a:moveTo>
                    <a:cubicBezTo>
                      <a:pt x="20922" y="0"/>
                      <a:pt x="17924" y="786"/>
                      <a:pt x="15387" y="2392"/>
                    </a:cubicBezTo>
                    <a:cubicBezTo>
                      <a:pt x="13209" y="3774"/>
                      <a:pt x="11419" y="5690"/>
                      <a:pt x="10189" y="7956"/>
                    </a:cubicBezTo>
                    <a:cubicBezTo>
                      <a:pt x="8964" y="6487"/>
                      <a:pt x="7058" y="5616"/>
                      <a:pt x="5148" y="5616"/>
                    </a:cubicBezTo>
                    <a:cubicBezTo>
                      <a:pt x="4884" y="5616"/>
                      <a:pt x="4620" y="5633"/>
                      <a:pt x="4357" y="5667"/>
                    </a:cubicBezTo>
                    <a:cubicBezTo>
                      <a:pt x="2643" y="5886"/>
                      <a:pt x="1046" y="6841"/>
                      <a:pt x="0" y="8208"/>
                    </a:cubicBezTo>
                    <a:lnTo>
                      <a:pt x="39058" y="8208"/>
                    </a:lnTo>
                    <a:cubicBezTo>
                      <a:pt x="36673" y="4866"/>
                      <a:pt x="33308" y="2206"/>
                      <a:pt x="29421" y="897"/>
                    </a:cubicBezTo>
                    <a:cubicBezTo>
                      <a:pt x="27658" y="302"/>
                      <a:pt x="25792" y="0"/>
                      <a:pt x="23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1162575" y="957400"/>
                <a:ext cx="2416775" cy="1766850"/>
              </a:xfrm>
              <a:custGeom>
                <a:rect b="b" l="l" r="r" t="t"/>
                <a:pathLst>
                  <a:path extrusionOk="0" h="70674" w="96671">
                    <a:moveTo>
                      <a:pt x="66421" y="0"/>
                    </a:moveTo>
                    <a:cubicBezTo>
                      <a:pt x="66350" y="0"/>
                      <a:pt x="66278" y="3"/>
                      <a:pt x="66207" y="8"/>
                    </a:cubicBezTo>
                    <a:cubicBezTo>
                      <a:pt x="65583" y="52"/>
                      <a:pt x="64998" y="317"/>
                      <a:pt x="64551" y="753"/>
                    </a:cubicBezTo>
                    <a:lnTo>
                      <a:pt x="64548" y="753"/>
                    </a:lnTo>
                    <a:lnTo>
                      <a:pt x="62385" y="2860"/>
                    </a:lnTo>
                    <a:lnTo>
                      <a:pt x="54993" y="10061"/>
                    </a:lnTo>
                    <a:lnTo>
                      <a:pt x="48172" y="10061"/>
                    </a:lnTo>
                    <a:cubicBezTo>
                      <a:pt x="48167" y="10061"/>
                      <a:pt x="48162" y="10061"/>
                      <a:pt x="48156" y="10061"/>
                    </a:cubicBezTo>
                    <a:cubicBezTo>
                      <a:pt x="47904" y="10061"/>
                      <a:pt x="47652" y="10101"/>
                      <a:pt x="47413" y="10180"/>
                    </a:cubicBezTo>
                    <a:cubicBezTo>
                      <a:pt x="47187" y="10241"/>
                      <a:pt x="46972" y="10334"/>
                      <a:pt x="46772" y="10458"/>
                    </a:cubicBezTo>
                    <a:cubicBezTo>
                      <a:pt x="46644" y="10536"/>
                      <a:pt x="46523" y="10627"/>
                      <a:pt x="46411" y="10728"/>
                    </a:cubicBezTo>
                    <a:cubicBezTo>
                      <a:pt x="46299" y="10826"/>
                      <a:pt x="46195" y="10935"/>
                      <a:pt x="46101" y="11052"/>
                    </a:cubicBezTo>
                    <a:lnTo>
                      <a:pt x="45004" y="12419"/>
                    </a:lnTo>
                    <a:lnTo>
                      <a:pt x="42918" y="15011"/>
                    </a:lnTo>
                    <a:lnTo>
                      <a:pt x="41273" y="17064"/>
                    </a:lnTo>
                    <a:lnTo>
                      <a:pt x="40917" y="17507"/>
                    </a:lnTo>
                    <a:lnTo>
                      <a:pt x="36857" y="22568"/>
                    </a:lnTo>
                    <a:lnTo>
                      <a:pt x="36134" y="23464"/>
                    </a:lnTo>
                    <a:lnTo>
                      <a:pt x="35214" y="24606"/>
                    </a:lnTo>
                    <a:lnTo>
                      <a:pt x="34871" y="25036"/>
                    </a:lnTo>
                    <a:lnTo>
                      <a:pt x="29775" y="31381"/>
                    </a:lnTo>
                    <a:lnTo>
                      <a:pt x="28169" y="30481"/>
                    </a:lnTo>
                    <a:lnTo>
                      <a:pt x="25166" y="28795"/>
                    </a:lnTo>
                    <a:lnTo>
                      <a:pt x="22008" y="27025"/>
                    </a:lnTo>
                    <a:lnTo>
                      <a:pt x="14824" y="22997"/>
                    </a:lnTo>
                    <a:cubicBezTo>
                      <a:pt x="14425" y="22774"/>
                      <a:pt x="13979" y="22659"/>
                      <a:pt x="13527" y="22659"/>
                    </a:cubicBezTo>
                    <a:cubicBezTo>
                      <a:pt x="13380" y="22659"/>
                      <a:pt x="13231" y="22671"/>
                      <a:pt x="13084" y="22696"/>
                    </a:cubicBezTo>
                    <a:cubicBezTo>
                      <a:pt x="12565" y="22778"/>
                      <a:pt x="12085" y="23017"/>
                      <a:pt x="11703" y="23378"/>
                    </a:cubicBezTo>
                    <a:lnTo>
                      <a:pt x="0" y="34390"/>
                    </a:lnTo>
                    <a:lnTo>
                      <a:pt x="0" y="70674"/>
                    </a:lnTo>
                    <a:lnTo>
                      <a:pt x="96671" y="70674"/>
                    </a:lnTo>
                    <a:lnTo>
                      <a:pt x="96671" y="29178"/>
                    </a:lnTo>
                    <a:lnTo>
                      <a:pt x="89668" y="17174"/>
                    </a:lnTo>
                    <a:cubicBezTo>
                      <a:pt x="89186" y="16341"/>
                      <a:pt x="88305" y="15855"/>
                      <a:pt x="87382" y="15855"/>
                    </a:cubicBezTo>
                    <a:cubicBezTo>
                      <a:pt x="87120" y="15855"/>
                      <a:pt x="86856" y="15894"/>
                      <a:pt x="86596" y="15975"/>
                    </a:cubicBezTo>
                    <a:lnTo>
                      <a:pt x="80206" y="17952"/>
                    </a:lnTo>
                    <a:lnTo>
                      <a:pt x="80201" y="17952"/>
                    </a:lnTo>
                    <a:lnTo>
                      <a:pt x="80045" y="17998"/>
                    </a:lnTo>
                    <a:lnTo>
                      <a:pt x="69749" y="2860"/>
                    </a:lnTo>
                    <a:lnTo>
                      <a:pt x="68598" y="1165"/>
                    </a:lnTo>
                    <a:cubicBezTo>
                      <a:pt x="68154" y="510"/>
                      <a:pt x="67441" y="89"/>
                      <a:pt x="66654" y="17"/>
                    </a:cubicBezTo>
                    <a:cubicBezTo>
                      <a:pt x="66619" y="10"/>
                      <a:pt x="66584" y="5"/>
                      <a:pt x="66549" y="3"/>
                    </a:cubicBezTo>
                    <a:cubicBezTo>
                      <a:pt x="66506" y="1"/>
                      <a:pt x="66463" y="0"/>
                      <a:pt x="66421" y="0"/>
                    </a:cubicBezTo>
                    <a:close/>
                  </a:path>
                </a:pathLst>
              </a:custGeom>
              <a:solidFill>
                <a:srgbClr val="9A7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1162575" y="957400"/>
                <a:ext cx="2416775" cy="1766850"/>
              </a:xfrm>
              <a:custGeom>
                <a:rect b="b" l="l" r="r" t="t"/>
                <a:pathLst>
                  <a:path extrusionOk="0" h="70674" w="96671">
                    <a:moveTo>
                      <a:pt x="66421" y="0"/>
                    </a:moveTo>
                    <a:cubicBezTo>
                      <a:pt x="66350" y="0"/>
                      <a:pt x="66278" y="3"/>
                      <a:pt x="66207" y="8"/>
                    </a:cubicBezTo>
                    <a:cubicBezTo>
                      <a:pt x="65583" y="52"/>
                      <a:pt x="64998" y="317"/>
                      <a:pt x="64551" y="753"/>
                    </a:cubicBezTo>
                    <a:lnTo>
                      <a:pt x="64548" y="753"/>
                    </a:lnTo>
                    <a:lnTo>
                      <a:pt x="62385" y="2860"/>
                    </a:lnTo>
                    <a:lnTo>
                      <a:pt x="54993" y="10061"/>
                    </a:lnTo>
                    <a:lnTo>
                      <a:pt x="48172" y="10061"/>
                    </a:lnTo>
                    <a:cubicBezTo>
                      <a:pt x="48167" y="10061"/>
                      <a:pt x="48162" y="10061"/>
                      <a:pt x="48156" y="10061"/>
                    </a:cubicBezTo>
                    <a:cubicBezTo>
                      <a:pt x="47904" y="10061"/>
                      <a:pt x="47652" y="10101"/>
                      <a:pt x="47413" y="10180"/>
                    </a:cubicBezTo>
                    <a:cubicBezTo>
                      <a:pt x="47187" y="10241"/>
                      <a:pt x="46972" y="10334"/>
                      <a:pt x="46772" y="10458"/>
                    </a:cubicBezTo>
                    <a:cubicBezTo>
                      <a:pt x="46644" y="10536"/>
                      <a:pt x="46523" y="10627"/>
                      <a:pt x="46411" y="10728"/>
                    </a:cubicBezTo>
                    <a:cubicBezTo>
                      <a:pt x="46299" y="10826"/>
                      <a:pt x="46195" y="10935"/>
                      <a:pt x="46101" y="11052"/>
                    </a:cubicBezTo>
                    <a:lnTo>
                      <a:pt x="45004" y="12419"/>
                    </a:lnTo>
                    <a:lnTo>
                      <a:pt x="42918" y="15011"/>
                    </a:lnTo>
                    <a:lnTo>
                      <a:pt x="41273" y="17064"/>
                    </a:lnTo>
                    <a:lnTo>
                      <a:pt x="40917" y="17507"/>
                    </a:lnTo>
                    <a:lnTo>
                      <a:pt x="36857" y="22568"/>
                    </a:lnTo>
                    <a:lnTo>
                      <a:pt x="36134" y="23464"/>
                    </a:lnTo>
                    <a:lnTo>
                      <a:pt x="35214" y="24606"/>
                    </a:lnTo>
                    <a:lnTo>
                      <a:pt x="34871" y="25036"/>
                    </a:lnTo>
                    <a:lnTo>
                      <a:pt x="29775" y="31381"/>
                    </a:lnTo>
                    <a:lnTo>
                      <a:pt x="28169" y="30481"/>
                    </a:lnTo>
                    <a:lnTo>
                      <a:pt x="25166" y="28795"/>
                    </a:lnTo>
                    <a:lnTo>
                      <a:pt x="22008" y="27025"/>
                    </a:lnTo>
                    <a:lnTo>
                      <a:pt x="14824" y="22997"/>
                    </a:lnTo>
                    <a:cubicBezTo>
                      <a:pt x="14425" y="22774"/>
                      <a:pt x="13979" y="22659"/>
                      <a:pt x="13527" y="22659"/>
                    </a:cubicBezTo>
                    <a:cubicBezTo>
                      <a:pt x="13380" y="22659"/>
                      <a:pt x="13231" y="22671"/>
                      <a:pt x="13084" y="22696"/>
                    </a:cubicBezTo>
                    <a:cubicBezTo>
                      <a:pt x="12565" y="22778"/>
                      <a:pt x="12085" y="23017"/>
                      <a:pt x="11703" y="23378"/>
                    </a:cubicBezTo>
                    <a:lnTo>
                      <a:pt x="0" y="34390"/>
                    </a:lnTo>
                    <a:lnTo>
                      <a:pt x="0" y="70674"/>
                    </a:lnTo>
                    <a:lnTo>
                      <a:pt x="96671" y="70674"/>
                    </a:lnTo>
                    <a:lnTo>
                      <a:pt x="96671" y="29178"/>
                    </a:lnTo>
                    <a:lnTo>
                      <a:pt x="89668" y="17174"/>
                    </a:lnTo>
                    <a:cubicBezTo>
                      <a:pt x="89186" y="16341"/>
                      <a:pt x="88305" y="15855"/>
                      <a:pt x="87382" y="15855"/>
                    </a:cubicBezTo>
                    <a:cubicBezTo>
                      <a:pt x="87120" y="15855"/>
                      <a:pt x="86856" y="15894"/>
                      <a:pt x="86596" y="15975"/>
                    </a:cubicBezTo>
                    <a:lnTo>
                      <a:pt x="80206" y="17952"/>
                    </a:lnTo>
                    <a:lnTo>
                      <a:pt x="80201" y="17952"/>
                    </a:lnTo>
                    <a:lnTo>
                      <a:pt x="80045" y="17998"/>
                    </a:lnTo>
                    <a:lnTo>
                      <a:pt x="69749" y="2860"/>
                    </a:lnTo>
                    <a:lnTo>
                      <a:pt x="68598" y="1165"/>
                    </a:lnTo>
                    <a:cubicBezTo>
                      <a:pt x="68154" y="510"/>
                      <a:pt x="67441" y="89"/>
                      <a:pt x="66654" y="17"/>
                    </a:cubicBezTo>
                    <a:cubicBezTo>
                      <a:pt x="66619" y="10"/>
                      <a:pt x="66584" y="5"/>
                      <a:pt x="66549" y="3"/>
                    </a:cubicBezTo>
                    <a:cubicBezTo>
                      <a:pt x="66506" y="1"/>
                      <a:pt x="66463" y="0"/>
                      <a:pt x="664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3167625" y="1353800"/>
                <a:ext cx="206200" cy="434800"/>
              </a:xfrm>
              <a:custGeom>
                <a:rect b="b" l="l" r="r" t="t"/>
                <a:pathLst>
                  <a:path extrusionOk="0" h="17392" w="8248">
                    <a:moveTo>
                      <a:pt x="7177" y="1"/>
                    </a:moveTo>
                    <a:cubicBezTo>
                      <a:pt x="6912" y="1"/>
                      <a:pt x="6647" y="40"/>
                      <a:pt x="6392" y="119"/>
                    </a:cubicBezTo>
                    <a:lnTo>
                      <a:pt x="0" y="2094"/>
                    </a:lnTo>
                    <a:lnTo>
                      <a:pt x="8248" y="17392"/>
                    </a:lnTo>
                    <a:lnTo>
                      <a:pt x="7890" y="98"/>
                    </a:lnTo>
                    <a:cubicBezTo>
                      <a:pt x="7657" y="33"/>
                      <a:pt x="7417" y="1"/>
                      <a:pt x="7177" y="1"/>
                    </a:cubicBezTo>
                    <a:close/>
                  </a:path>
                </a:pathLst>
              </a:custGeom>
              <a:solidFill>
                <a:srgbClr val="400022">
                  <a:alpha val="4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487350" y="957375"/>
                <a:ext cx="338925" cy="543300"/>
              </a:xfrm>
              <a:custGeom>
                <a:rect b="b" l="l" r="r" t="t"/>
                <a:pathLst>
                  <a:path extrusionOk="0" h="21732" w="13557">
                    <a:moveTo>
                      <a:pt x="13412" y="0"/>
                    </a:moveTo>
                    <a:cubicBezTo>
                      <a:pt x="12721" y="0"/>
                      <a:pt x="12055" y="269"/>
                      <a:pt x="11558" y="752"/>
                    </a:cubicBezTo>
                    <a:lnTo>
                      <a:pt x="1998" y="10062"/>
                    </a:lnTo>
                    <a:lnTo>
                      <a:pt x="1" y="10062"/>
                    </a:lnTo>
                    <a:lnTo>
                      <a:pt x="13360" y="21731"/>
                    </a:lnTo>
                    <a:lnTo>
                      <a:pt x="8691" y="10838"/>
                    </a:lnTo>
                    <a:lnTo>
                      <a:pt x="13556" y="4"/>
                    </a:lnTo>
                    <a:cubicBezTo>
                      <a:pt x="13508" y="1"/>
                      <a:pt x="13460" y="0"/>
                      <a:pt x="13412" y="0"/>
                    </a:cubicBezTo>
                    <a:close/>
                  </a:path>
                </a:pathLst>
              </a:custGeom>
              <a:solidFill>
                <a:srgbClr val="400022">
                  <a:alpha val="4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1162600" y="1524800"/>
                <a:ext cx="327125" cy="761850"/>
              </a:xfrm>
              <a:custGeom>
                <a:rect b="b" l="l" r="r" t="t"/>
                <a:pathLst>
                  <a:path extrusionOk="0" h="30474" w="13085">
                    <a:moveTo>
                      <a:pt x="13085" y="0"/>
                    </a:moveTo>
                    <a:lnTo>
                      <a:pt x="13085" y="0"/>
                    </a:lnTo>
                    <a:cubicBezTo>
                      <a:pt x="12566" y="82"/>
                      <a:pt x="12086" y="321"/>
                      <a:pt x="11704" y="682"/>
                    </a:cubicBezTo>
                    <a:lnTo>
                      <a:pt x="1" y="11694"/>
                    </a:lnTo>
                    <a:lnTo>
                      <a:pt x="1" y="23105"/>
                    </a:lnTo>
                    <a:lnTo>
                      <a:pt x="6900" y="30474"/>
                    </a:lnTo>
                    <a:lnTo>
                      <a:pt x="13085" y="0"/>
                    </a:lnTo>
                    <a:close/>
                  </a:path>
                </a:pathLst>
              </a:custGeom>
              <a:solidFill>
                <a:srgbClr val="400022">
                  <a:alpha val="4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1162575" y="1868325"/>
                <a:ext cx="2416775" cy="855925"/>
              </a:xfrm>
              <a:custGeom>
                <a:rect b="b" l="l" r="r" t="t"/>
                <a:pathLst>
                  <a:path extrusionOk="0" h="34237" w="96671">
                    <a:moveTo>
                      <a:pt x="96671" y="0"/>
                    </a:moveTo>
                    <a:cubicBezTo>
                      <a:pt x="95062" y="568"/>
                      <a:pt x="93562" y="1532"/>
                      <a:pt x="92335" y="2720"/>
                    </a:cubicBezTo>
                    <a:cubicBezTo>
                      <a:pt x="89806" y="5172"/>
                      <a:pt x="88266" y="8444"/>
                      <a:pt x="86972" y="11717"/>
                    </a:cubicBezTo>
                    <a:cubicBezTo>
                      <a:pt x="86172" y="9029"/>
                      <a:pt x="83354" y="7552"/>
                      <a:pt x="80520" y="7552"/>
                    </a:cubicBezTo>
                    <a:cubicBezTo>
                      <a:pt x="79190" y="7552"/>
                      <a:pt x="77857" y="7877"/>
                      <a:pt x="76727" y="8554"/>
                    </a:cubicBezTo>
                    <a:cubicBezTo>
                      <a:pt x="75343" y="9381"/>
                      <a:pt x="74258" y="10557"/>
                      <a:pt x="73450" y="11933"/>
                    </a:cubicBezTo>
                    <a:cubicBezTo>
                      <a:pt x="72832" y="12974"/>
                      <a:pt x="72376" y="14127"/>
                      <a:pt x="72060" y="15329"/>
                    </a:cubicBezTo>
                    <a:lnTo>
                      <a:pt x="72060" y="15335"/>
                    </a:lnTo>
                    <a:cubicBezTo>
                      <a:pt x="72010" y="15531"/>
                      <a:pt x="71964" y="15727"/>
                      <a:pt x="71922" y="15929"/>
                    </a:cubicBezTo>
                    <a:cubicBezTo>
                      <a:pt x="71859" y="16193"/>
                      <a:pt x="71808" y="16467"/>
                      <a:pt x="71768" y="16738"/>
                    </a:cubicBezTo>
                    <a:cubicBezTo>
                      <a:pt x="71631" y="17550"/>
                      <a:pt x="71559" y="18370"/>
                      <a:pt x="71552" y="19192"/>
                    </a:cubicBezTo>
                    <a:cubicBezTo>
                      <a:pt x="70473" y="17909"/>
                      <a:pt x="68952" y="17236"/>
                      <a:pt x="67315" y="17076"/>
                    </a:cubicBezTo>
                    <a:cubicBezTo>
                      <a:pt x="67173" y="17057"/>
                      <a:pt x="67031" y="17048"/>
                      <a:pt x="66885" y="17043"/>
                    </a:cubicBezTo>
                    <a:cubicBezTo>
                      <a:pt x="66757" y="17037"/>
                      <a:pt x="66627" y="17034"/>
                      <a:pt x="66498" y="17034"/>
                    </a:cubicBezTo>
                    <a:cubicBezTo>
                      <a:pt x="65365" y="17034"/>
                      <a:pt x="64200" y="17266"/>
                      <a:pt x="63112" y="17693"/>
                    </a:cubicBezTo>
                    <a:cubicBezTo>
                      <a:pt x="62145" y="18068"/>
                      <a:pt x="61235" y="18598"/>
                      <a:pt x="60462" y="19257"/>
                    </a:cubicBezTo>
                    <a:cubicBezTo>
                      <a:pt x="58328" y="21076"/>
                      <a:pt x="56965" y="23559"/>
                      <a:pt x="55910" y="26196"/>
                    </a:cubicBezTo>
                    <a:cubicBezTo>
                      <a:pt x="55563" y="27069"/>
                      <a:pt x="55247" y="27965"/>
                      <a:pt x="54946" y="28857"/>
                    </a:cubicBezTo>
                    <a:cubicBezTo>
                      <a:pt x="54826" y="29212"/>
                      <a:pt x="54707" y="29570"/>
                      <a:pt x="54593" y="29926"/>
                    </a:cubicBezTo>
                    <a:cubicBezTo>
                      <a:pt x="54525" y="29826"/>
                      <a:pt x="54460" y="29721"/>
                      <a:pt x="54388" y="29619"/>
                    </a:cubicBezTo>
                    <a:cubicBezTo>
                      <a:pt x="52706" y="27106"/>
                      <a:pt x="50507" y="24759"/>
                      <a:pt x="47608" y="23918"/>
                    </a:cubicBezTo>
                    <a:cubicBezTo>
                      <a:pt x="47007" y="23743"/>
                      <a:pt x="46374" y="23658"/>
                      <a:pt x="45739" y="23658"/>
                    </a:cubicBezTo>
                    <a:cubicBezTo>
                      <a:pt x="43188" y="23658"/>
                      <a:pt x="40600" y="25028"/>
                      <a:pt x="39904" y="27444"/>
                    </a:cubicBezTo>
                    <a:cubicBezTo>
                      <a:pt x="39512" y="26200"/>
                      <a:pt x="39105" y="24943"/>
                      <a:pt x="38634" y="23727"/>
                    </a:cubicBezTo>
                    <a:cubicBezTo>
                      <a:pt x="38548" y="23498"/>
                      <a:pt x="38457" y="23273"/>
                      <a:pt x="38369" y="23054"/>
                    </a:cubicBezTo>
                    <a:lnTo>
                      <a:pt x="38190" y="22644"/>
                    </a:lnTo>
                    <a:cubicBezTo>
                      <a:pt x="37757" y="21647"/>
                      <a:pt x="37258" y="20687"/>
                      <a:pt x="36664" y="19782"/>
                    </a:cubicBezTo>
                    <a:cubicBezTo>
                      <a:pt x="35365" y="17820"/>
                      <a:pt x="33509" y="16123"/>
                      <a:pt x="31306" y="15378"/>
                    </a:cubicBezTo>
                    <a:cubicBezTo>
                      <a:pt x="31277" y="15364"/>
                      <a:pt x="31247" y="15356"/>
                      <a:pt x="31215" y="15350"/>
                    </a:cubicBezTo>
                    <a:cubicBezTo>
                      <a:pt x="30838" y="15224"/>
                      <a:pt x="30455" y="15129"/>
                      <a:pt x="30062" y="15068"/>
                    </a:cubicBezTo>
                    <a:cubicBezTo>
                      <a:pt x="29776" y="15021"/>
                      <a:pt x="29487" y="14995"/>
                      <a:pt x="29198" y="14989"/>
                    </a:cubicBezTo>
                    <a:cubicBezTo>
                      <a:pt x="29149" y="14986"/>
                      <a:pt x="29104" y="14986"/>
                      <a:pt x="29053" y="14986"/>
                    </a:cubicBezTo>
                    <a:cubicBezTo>
                      <a:pt x="28608" y="14988"/>
                      <a:pt x="28164" y="15030"/>
                      <a:pt x="27726" y="15114"/>
                    </a:cubicBezTo>
                    <a:cubicBezTo>
                      <a:pt x="27640" y="15131"/>
                      <a:pt x="27554" y="15150"/>
                      <a:pt x="27467" y="15173"/>
                    </a:cubicBezTo>
                    <a:cubicBezTo>
                      <a:pt x="27407" y="15182"/>
                      <a:pt x="27348" y="15200"/>
                      <a:pt x="27288" y="15214"/>
                    </a:cubicBezTo>
                    <a:cubicBezTo>
                      <a:pt x="27146" y="15250"/>
                      <a:pt x="27004" y="15292"/>
                      <a:pt x="26862" y="15342"/>
                    </a:cubicBezTo>
                    <a:cubicBezTo>
                      <a:pt x="26641" y="15413"/>
                      <a:pt x="26424" y="15497"/>
                      <a:pt x="26214" y="15597"/>
                    </a:cubicBezTo>
                    <a:cubicBezTo>
                      <a:pt x="25094" y="16100"/>
                      <a:pt x="24133" y="16910"/>
                      <a:pt x="23548" y="17967"/>
                    </a:cubicBezTo>
                    <a:cubicBezTo>
                      <a:pt x="23425" y="18179"/>
                      <a:pt x="23322" y="18403"/>
                      <a:pt x="23238" y="18633"/>
                    </a:cubicBezTo>
                    <a:cubicBezTo>
                      <a:pt x="23142" y="18405"/>
                      <a:pt x="23036" y="18177"/>
                      <a:pt x="22931" y="17953"/>
                    </a:cubicBezTo>
                    <a:cubicBezTo>
                      <a:pt x="21272" y="14386"/>
                      <a:pt x="18720" y="11022"/>
                      <a:pt x="15026" y="9746"/>
                    </a:cubicBezTo>
                    <a:cubicBezTo>
                      <a:pt x="14224" y="9470"/>
                      <a:pt x="13368" y="9338"/>
                      <a:pt x="12508" y="9338"/>
                    </a:cubicBezTo>
                    <a:cubicBezTo>
                      <a:pt x="10975" y="9338"/>
                      <a:pt x="9429" y="9757"/>
                      <a:pt x="8156" y="10527"/>
                    </a:cubicBezTo>
                    <a:cubicBezTo>
                      <a:pt x="6642" y="11435"/>
                      <a:pt x="5513" y="12834"/>
                      <a:pt x="5229" y="14602"/>
                    </a:cubicBezTo>
                    <a:cubicBezTo>
                      <a:pt x="4493" y="12837"/>
                      <a:pt x="3016" y="11453"/>
                      <a:pt x="1271" y="10722"/>
                    </a:cubicBezTo>
                    <a:cubicBezTo>
                      <a:pt x="859" y="10550"/>
                      <a:pt x="435" y="10417"/>
                      <a:pt x="0" y="10319"/>
                    </a:cubicBezTo>
                    <a:lnTo>
                      <a:pt x="0" y="34237"/>
                    </a:lnTo>
                    <a:lnTo>
                      <a:pt x="96671" y="34237"/>
                    </a:lnTo>
                    <a:lnTo>
                      <a:pt x="966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1872975" y="2062550"/>
                <a:ext cx="15750" cy="22675"/>
              </a:xfrm>
              <a:custGeom>
                <a:rect b="b" l="l" r="r" t="t"/>
                <a:pathLst>
                  <a:path extrusionOk="0" h="907" w="630">
                    <a:moveTo>
                      <a:pt x="630" y="0"/>
                    </a:moveTo>
                    <a:lnTo>
                      <a:pt x="142" y="701"/>
                    </a:lnTo>
                    <a:lnTo>
                      <a:pt x="1" y="906"/>
                    </a:lnTo>
                    <a:lnTo>
                      <a:pt x="474" y="880"/>
                    </a:lnTo>
                    <a:lnTo>
                      <a:pt x="528" y="573"/>
                    </a:lnTo>
                    <a:lnTo>
                      <a:pt x="630" y="0"/>
                    </a:lnTo>
                    <a:close/>
                  </a:path>
                </a:pathLst>
              </a:custGeom>
              <a:solidFill>
                <a:srgbClr val="FCC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1770025" y="2079275"/>
                <a:ext cx="201200" cy="645025"/>
              </a:xfrm>
              <a:custGeom>
                <a:rect b="b" l="l" r="r" t="t"/>
                <a:pathLst>
                  <a:path extrusionOk="0" h="25801" w="8048">
                    <a:moveTo>
                      <a:pt x="8048" y="0"/>
                    </a:moveTo>
                    <a:lnTo>
                      <a:pt x="6753" y="78"/>
                    </a:lnTo>
                    <a:lnTo>
                      <a:pt x="4592" y="211"/>
                    </a:lnTo>
                    <a:lnTo>
                      <a:pt x="3733" y="4990"/>
                    </a:lnTo>
                    <a:lnTo>
                      <a:pt x="3686" y="5260"/>
                    </a:lnTo>
                    <a:lnTo>
                      <a:pt x="3686" y="5265"/>
                    </a:lnTo>
                    <a:lnTo>
                      <a:pt x="3379" y="6958"/>
                    </a:lnTo>
                    <a:lnTo>
                      <a:pt x="3309" y="7361"/>
                    </a:lnTo>
                    <a:lnTo>
                      <a:pt x="3085" y="8616"/>
                    </a:lnTo>
                    <a:lnTo>
                      <a:pt x="3011" y="9019"/>
                    </a:lnTo>
                    <a:lnTo>
                      <a:pt x="2832" y="10012"/>
                    </a:lnTo>
                    <a:lnTo>
                      <a:pt x="2478" y="12003"/>
                    </a:lnTo>
                    <a:lnTo>
                      <a:pt x="170" y="24852"/>
                    </a:lnTo>
                    <a:lnTo>
                      <a:pt x="0" y="25801"/>
                    </a:lnTo>
                    <a:lnTo>
                      <a:pt x="4182" y="25801"/>
                    </a:lnTo>
                    <a:lnTo>
                      <a:pt x="4564" y="23282"/>
                    </a:lnTo>
                    <a:lnTo>
                      <a:pt x="4564" y="23268"/>
                    </a:lnTo>
                    <a:lnTo>
                      <a:pt x="6053" y="13321"/>
                    </a:lnTo>
                    <a:lnTo>
                      <a:pt x="6365" y="11234"/>
                    </a:lnTo>
                    <a:lnTo>
                      <a:pt x="6894" y="7690"/>
                    </a:lnTo>
                    <a:lnTo>
                      <a:pt x="6986" y="7098"/>
                    </a:lnTo>
                    <a:lnTo>
                      <a:pt x="6986" y="7095"/>
                    </a:lnTo>
                    <a:lnTo>
                      <a:pt x="7254" y="5314"/>
                    </a:lnTo>
                    <a:lnTo>
                      <a:pt x="7303" y="4997"/>
                    </a:lnTo>
                    <a:lnTo>
                      <a:pt x="7303" y="4985"/>
                    </a:lnTo>
                    <a:lnTo>
                      <a:pt x="7455" y="3949"/>
                    </a:lnTo>
                    <a:lnTo>
                      <a:pt x="7580" y="3134"/>
                    </a:lnTo>
                    <a:lnTo>
                      <a:pt x="7764" y="1886"/>
                    </a:lnTo>
                    <a:lnTo>
                      <a:pt x="80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1286825" y="2317125"/>
                <a:ext cx="951350" cy="407125"/>
              </a:xfrm>
              <a:custGeom>
                <a:rect b="b" l="l" r="r" t="t"/>
                <a:pathLst>
                  <a:path extrusionOk="0" h="16285" w="38054">
                    <a:moveTo>
                      <a:pt x="17961" y="1"/>
                    </a:moveTo>
                    <a:cubicBezTo>
                      <a:pt x="15345" y="8"/>
                      <a:pt x="12767" y="616"/>
                      <a:pt x="10422" y="1776"/>
                    </a:cubicBezTo>
                    <a:cubicBezTo>
                      <a:pt x="7991" y="2969"/>
                      <a:pt x="5855" y="4743"/>
                      <a:pt x="4141" y="6932"/>
                    </a:cubicBezTo>
                    <a:cubicBezTo>
                      <a:pt x="2427" y="9131"/>
                      <a:pt x="1134" y="11746"/>
                      <a:pt x="375" y="14636"/>
                    </a:cubicBezTo>
                    <a:cubicBezTo>
                      <a:pt x="233" y="15183"/>
                      <a:pt x="105" y="15733"/>
                      <a:pt x="0" y="16285"/>
                    </a:cubicBezTo>
                    <a:lnTo>
                      <a:pt x="2066" y="16285"/>
                    </a:lnTo>
                    <a:cubicBezTo>
                      <a:pt x="2145" y="15906"/>
                      <a:pt x="2231" y="15526"/>
                      <a:pt x="2333" y="15146"/>
                    </a:cubicBezTo>
                    <a:cubicBezTo>
                      <a:pt x="2404" y="14864"/>
                      <a:pt x="2487" y="14580"/>
                      <a:pt x="2569" y="14301"/>
                    </a:cubicBezTo>
                    <a:cubicBezTo>
                      <a:pt x="2638" y="14082"/>
                      <a:pt x="2711" y="13866"/>
                      <a:pt x="2785" y="13651"/>
                    </a:cubicBezTo>
                    <a:cubicBezTo>
                      <a:pt x="3768" y="10786"/>
                      <a:pt x="5312" y="8325"/>
                      <a:pt x="7310" y="6401"/>
                    </a:cubicBezTo>
                    <a:cubicBezTo>
                      <a:pt x="7474" y="6245"/>
                      <a:pt x="7639" y="6089"/>
                      <a:pt x="7814" y="5938"/>
                    </a:cubicBezTo>
                    <a:cubicBezTo>
                      <a:pt x="8873" y="4997"/>
                      <a:pt x="10054" y="4201"/>
                      <a:pt x="11325" y="3576"/>
                    </a:cubicBezTo>
                    <a:cubicBezTo>
                      <a:pt x="12518" y="2987"/>
                      <a:pt x="13782" y="2559"/>
                      <a:pt x="15087" y="2305"/>
                    </a:cubicBezTo>
                    <a:cubicBezTo>
                      <a:pt x="15306" y="2263"/>
                      <a:pt x="15531" y="2223"/>
                      <a:pt x="15755" y="2190"/>
                    </a:cubicBezTo>
                    <a:cubicBezTo>
                      <a:pt x="16488" y="2077"/>
                      <a:pt x="17230" y="2021"/>
                      <a:pt x="17974" y="2021"/>
                    </a:cubicBezTo>
                    <a:cubicBezTo>
                      <a:pt x="17986" y="2021"/>
                      <a:pt x="17997" y="2021"/>
                      <a:pt x="18009" y="2021"/>
                    </a:cubicBezTo>
                    <a:cubicBezTo>
                      <a:pt x="19290" y="2023"/>
                      <a:pt x="20564" y="2179"/>
                      <a:pt x="21808" y="2487"/>
                    </a:cubicBezTo>
                    <a:cubicBezTo>
                      <a:pt x="22229" y="2587"/>
                      <a:pt x="22649" y="2712"/>
                      <a:pt x="23064" y="2849"/>
                    </a:cubicBezTo>
                    <a:cubicBezTo>
                      <a:pt x="23380" y="2948"/>
                      <a:pt x="23687" y="3064"/>
                      <a:pt x="23993" y="3187"/>
                    </a:cubicBezTo>
                    <a:cubicBezTo>
                      <a:pt x="24102" y="3224"/>
                      <a:pt x="24207" y="3269"/>
                      <a:pt x="24309" y="3309"/>
                    </a:cubicBezTo>
                    <a:cubicBezTo>
                      <a:pt x="24414" y="3357"/>
                      <a:pt x="24514" y="3397"/>
                      <a:pt x="24619" y="3448"/>
                    </a:cubicBezTo>
                    <a:cubicBezTo>
                      <a:pt x="24880" y="3557"/>
                      <a:pt x="25136" y="3676"/>
                      <a:pt x="25383" y="3804"/>
                    </a:cubicBezTo>
                    <a:cubicBezTo>
                      <a:pt x="28304" y="5244"/>
                      <a:pt x="30791" y="7433"/>
                      <a:pt x="32729" y="10095"/>
                    </a:cubicBezTo>
                    <a:cubicBezTo>
                      <a:pt x="32866" y="10277"/>
                      <a:pt x="32999" y="10464"/>
                      <a:pt x="33116" y="10651"/>
                    </a:cubicBezTo>
                    <a:lnTo>
                      <a:pt x="33116" y="10651"/>
                    </a:lnTo>
                    <a:lnTo>
                      <a:pt x="33115" y="10652"/>
                    </a:lnTo>
                    <a:cubicBezTo>
                      <a:pt x="33176" y="10729"/>
                      <a:pt x="33232" y="10808"/>
                      <a:pt x="33285" y="10891"/>
                    </a:cubicBezTo>
                    <a:lnTo>
                      <a:pt x="33290" y="10896"/>
                    </a:lnTo>
                    <a:cubicBezTo>
                      <a:pt x="33290" y="10895"/>
                      <a:pt x="33290" y="10894"/>
                      <a:pt x="33290" y="10893"/>
                    </a:cubicBezTo>
                    <a:lnTo>
                      <a:pt x="33290" y="10893"/>
                    </a:lnTo>
                    <a:lnTo>
                      <a:pt x="33292" y="10894"/>
                    </a:lnTo>
                    <a:cubicBezTo>
                      <a:pt x="33406" y="11068"/>
                      <a:pt x="33520" y="11246"/>
                      <a:pt x="33625" y="11425"/>
                    </a:cubicBezTo>
                    <a:cubicBezTo>
                      <a:pt x="33688" y="11520"/>
                      <a:pt x="33748" y="11616"/>
                      <a:pt x="33804" y="11713"/>
                    </a:cubicBezTo>
                    <a:cubicBezTo>
                      <a:pt x="34678" y="13155"/>
                      <a:pt x="35397" y="14688"/>
                      <a:pt x="35944" y="16285"/>
                    </a:cubicBezTo>
                    <a:lnTo>
                      <a:pt x="38053" y="16285"/>
                    </a:lnTo>
                    <a:cubicBezTo>
                      <a:pt x="37098" y="13255"/>
                      <a:pt x="35598" y="10425"/>
                      <a:pt x="33651" y="8001"/>
                    </a:cubicBezTo>
                    <a:lnTo>
                      <a:pt x="33646" y="7997"/>
                    </a:lnTo>
                    <a:cubicBezTo>
                      <a:pt x="33592" y="7929"/>
                      <a:pt x="33541" y="7864"/>
                      <a:pt x="33487" y="7796"/>
                    </a:cubicBezTo>
                    <a:cubicBezTo>
                      <a:pt x="33390" y="7673"/>
                      <a:pt x="33288" y="7557"/>
                      <a:pt x="33189" y="7444"/>
                    </a:cubicBezTo>
                    <a:cubicBezTo>
                      <a:pt x="31122" y="5016"/>
                      <a:pt x="28590" y="3033"/>
                      <a:pt x="25691" y="1720"/>
                    </a:cubicBezTo>
                    <a:cubicBezTo>
                      <a:pt x="25490" y="1624"/>
                      <a:pt x="25288" y="1538"/>
                      <a:pt x="25089" y="1450"/>
                    </a:cubicBezTo>
                    <a:cubicBezTo>
                      <a:pt x="24270" y="1112"/>
                      <a:pt x="23433" y="828"/>
                      <a:pt x="22577" y="600"/>
                    </a:cubicBezTo>
                    <a:cubicBezTo>
                      <a:pt x="22441" y="563"/>
                      <a:pt x="22299" y="526"/>
                      <a:pt x="22157" y="495"/>
                    </a:cubicBezTo>
                    <a:cubicBezTo>
                      <a:pt x="20984" y="215"/>
                      <a:pt x="19784" y="53"/>
                      <a:pt x="18578" y="15"/>
                    </a:cubicBezTo>
                    <a:cubicBezTo>
                      <a:pt x="18373" y="1"/>
                      <a:pt x="18166" y="1"/>
                      <a:pt x="179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1687025" y="2699850"/>
                <a:ext cx="151375" cy="24400"/>
              </a:xfrm>
              <a:custGeom>
                <a:rect b="b" l="l" r="r" t="t"/>
                <a:pathLst>
                  <a:path extrusionOk="0" h="976" w="6055">
                    <a:moveTo>
                      <a:pt x="2962" y="0"/>
                    </a:moveTo>
                    <a:cubicBezTo>
                      <a:pt x="2708" y="0"/>
                      <a:pt x="2454" y="21"/>
                      <a:pt x="2204" y="61"/>
                    </a:cubicBezTo>
                    <a:cubicBezTo>
                      <a:pt x="1978" y="93"/>
                      <a:pt x="1757" y="143"/>
                      <a:pt x="1541" y="212"/>
                    </a:cubicBezTo>
                    <a:cubicBezTo>
                      <a:pt x="986" y="373"/>
                      <a:pt x="465" y="632"/>
                      <a:pt x="1" y="976"/>
                    </a:cubicBezTo>
                    <a:lnTo>
                      <a:pt x="6054" y="976"/>
                    </a:lnTo>
                    <a:cubicBezTo>
                      <a:pt x="5828" y="820"/>
                      <a:pt x="5590" y="683"/>
                      <a:pt x="5343" y="564"/>
                    </a:cubicBezTo>
                    <a:cubicBezTo>
                      <a:pt x="5241" y="513"/>
                      <a:pt x="5136" y="468"/>
                      <a:pt x="5031" y="422"/>
                    </a:cubicBezTo>
                    <a:cubicBezTo>
                      <a:pt x="4927" y="376"/>
                      <a:pt x="4820" y="336"/>
                      <a:pt x="4713" y="303"/>
                    </a:cubicBezTo>
                    <a:cubicBezTo>
                      <a:pt x="4317" y="163"/>
                      <a:pt x="3907" y="70"/>
                      <a:pt x="3490" y="29"/>
                    </a:cubicBezTo>
                    <a:cubicBezTo>
                      <a:pt x="3315" y="10"/>
                      <a:pt x="3138" y="0"/>
                      <a:pt x="29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1800325" y="2387450"/>
                <a:ext cx="105050" cy="336800"/>
              </a:xfrm>
              <a:custGeom>
                <a:rect b="b" l="l" r="r" t="t"/>
                <a:pathLst>
                  <a:path extrusionOk="0" h="13472" w="4202">
                    <a:moveTo>
                      <a:pt x="3550" y="0"/>
                    </a:moveTo>
                    <a:lnTo>
                      <a:pt x="3453" y="375"/>
                    </a:lnTo>
                    <a:lnTo>
                      <a:pt x="2984" y="2142"/>
                    </a:lnTo>
                    <a:lnTo>
                      <a:pt x="181" y="12799"/>
                    </a:lnTo>
                    <a:lnTo>
                      <a:pt x="1" y="13472"/>
                    </a:lnTo>
                    <a:lnTo>
                      <a:pt x="700" y="13472"/>
                    </a:lnTo>
                    <a:lnTo>
                      <a:pt x="811" y="13060"/>
                    </a:lnTo>
                    <a:lnTo>
                      <a:pt x="3301" y="3590"/>
                    </a:lnTo>
                    <a:lnTo>
                      <a:pt x="3301" y="3584"/>
                    </a:lnTo>
                    <a:lnTo>
                      <a:pt x="4079" y="637"/>
                    </a:lnTo>
                    <a:lnTo>
                      <a:pt x="4202" y="174"/>
                    </a:lnTo>
                    <a:lnTo>
                      <a:pt x="3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1661675" y="2359400"/>
                <a:ext cx="84700" cy="364850"/>
              </a:xfrm>
              <a:custGeom>
                <a:rect b="b" l="l" r="r" t="t"/>
                <a:pathLst>
                  <a:path extrusionOk="0" h="14594" w="3388">
                    <a:moveTo>
                      <a:pt x="666" y="1"/>
                    </a:moveTo>
                    <a:lnTo>
                      <a:pt x="0" y="120"/>
                    </a:lnTo>
                    <a:lnTo>
                      <a:pt x="91" y="614"/>
                    </a:lnTo>
                    <a:lnTo>
                      <a:pt x="2555" y="13830"/>
                    </a:lnTo>
                    <a:lnTo>
                      <a:pt x="2697" y="14594"/>
                    </a:lnTo>
                    <a:lnTo>
                      <a:pt x="3388" y="14594"/>
                    </a:lnTo>
                    <a:lnTo>
                      <a:pt x="3218" y="13679"/>
                    </a:lnTo>
                    <a:lnTo>
                      <a:pt x="757" y="500"/>
                    </a:lnTo>
                    <a:lnTo>
                      <a:pt x="6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1459225" y="2452775"/>
                <a:ext cx="206025" cy="271475"/>
              </a:xfrm>
              <a:custGeom>
                <a:rect b="b" l="l" r="r" t="t"/>
                <a:pathLst>
                  <a:path extrusionOk="0" h="10859" w="8241">
                    <a:moveTo>
                      <a:pt x="550" y="0"/>
                    </a:moveTo>
                    <a:lnTo>
                      <a:pt x="0" y="389"/>
                    </a:lnTo>
                    <a:lnTo>
                      <a:pt x="414" y="977"/>
                    </a:lnTo>
                    <a:lnTo>
                      <a:pt x="7413" y="10859"/>
                    </a:lnTo>
                    <a:lnTo>
                      <a:pt x="8240" y="10859"/>
                    </a:lnTo>
                    <a:lnTo>
                      <a:pt x="913" y="514"/>
                    </a:lnTo>
                    <a:lnTo>
                      <a:pt x="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1330725" y="2649175"/>
                <a:ext cx="151350" cy="75075"/>
              </a:xfrm>
              <a:custGeom>
                <a:rect b="b" l="l" r="r" t="t"/>
                <a:pathLst>
                  <a:path extrusionOk="0" h="3003" w="6054">
                    <a:moveTo>
                      <a:pt x="314" y="1"/>
                    </a:moveTo>
                    <a:lnTo>
                      <a:pt x="0" y="595"/>
                    </a:lnTo>
                    <a:lnTo>
                      <a:pt x="815" y="1021"/>
                    </a:lnTo>
                    <a:lnTo>
                      <a:pt x="4602" y="3003"/>
                    </a:lnTo>
                    <a:lnTo>
                      <a:pt x="6053" y="3003"/>
                    </a:lnTo>
                    <a:lnTo>
                      <a:pt x="1025" y="371"/>
                    </a:lnTo>
                    <a:lnTo>
                      <a:pt x="3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1932025" y="2562775"/>
                <a:ext cx="191800" cy="161475"/>
              </a:xfrm>
              <a:custGeom>
                <a:rect b="b" l="l" r="r" t="t"/>
                <a:pathLst>
                  <a:path extrusionOk="0" h="6459" w="7672">
                    <a:moveTo>
                      <a:pt x="7218" y="1"/>
                    </a:moveTo>
                    <a:lnTo>
                      <a:pt x="6918" y="271"/>
                    </a:lnTo>
                    <a:lnTo>
                      <a:pt x="1" y="6459"/>
                    </a:lnTo>
                    <a:lnTo>
                      <a:pt x="1017" y="6459"/>
                    </a:lnTo>
                    <a:lnTo>
                      <a:pt x="7309" y="828"/>
                    </a:lnTo>
                    <a:lnTo>
                      <a:pt x="7456" y="700"/>
                    </a:lnTo>
                    <a:lnTo>
                      <a:pt x="7672" y="504"/>
                    </a:lnTo>
                    <a:lnTo>
                      <a:pt x="7428" y="237"/>
                    </a:lnTo>
                    <a:lnTo>
                      <a:pt x="7218" y="1"/>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3144800" y="1775950"/>
                <a:ext cx="194375" cy="274500"/>
              </a:xfrm>
              <a:custGeom>
                <a:rect b="b" l="l" r="r" t="t"/>
                <a:pathLst>
                  <a:path extrusionOk="0" h="10980" w="7775">
                    <a:moveTo>
                      <a:pt x="5664" y="1"/>
                    </a:moveTo>
                    <a:cubicBezTo>
                      <a:pt x="5559" y="1"/>
                      <a:pt x="5452" y="21"/>
                      <a:pt x="5349" y="64"/>
                    </a:cubicBezTo>
                    <a:lnTo>
                      <a:pt x="3633" y="783"/>
                    </a:lnTo>
                    <a:cubicBezTo>
                      <a:pt x="3344" y="902"/>
                      <a:pt x="3204" y="1230"/>
                      <a:pt x="3316" y="1520"/>
                    </a:cubicBezTo>
                    <a:cubicBezTo>
                      <a:pt x="3646" y="2367"/>
                      <a:pt x="4257" y="4042"/>
                      <a:pt x="4341" y="4976"/>
                    </a:cubicBezTo>
                    <a:cubicBezTo>
                      <a:pt x="4459" y="6261"/>
                      <a:pt x="5193" y="8394"/>
                      <a:pt x="2524" y="9182"/>
                    </a:cubicBezTo>
                    <a:cubicBezTo>
                      <a:pt x="996" y="9634"/>
                      <a:pt x="0" y="9358"/>
                      <a:pt x="410" y="10059"/>
                    </a:cubicBezTo>
                    <a:cubicBezTo>
                      <a:pt x="636" y="10443"/>
                      <a:pt x="1625" y="10980"/>
                      <a:pt x="2837" y="10980"/>
                    </a:cubicBezTo>
                    <a:cubicBezTo>
                      <a:pt x="3835" y="10980"/>
                      <a:pt x="4984" y="10616"/>
                      <a:pt x="5985" y="9505"/>
                    </a:cubicBezTo>
                    <a:cubicBezTo>
                      <a:pt x="7774" y="7517"/>
                      <a:pt x="6982" y="3865"/>
                      <a:pt x="6747" y="2053"/>
                    </a:cubicBezTo>
                    <a:cubicBezTo>
                      <a:pt x="6660" y="1375"/>
                      <a:pt x="6539" y="884"/>
                      <a:pt x="6422" y="536"/>
                    </a:cubicBezTo>
                    <a:cubicBezTo>
                      <a:pt x="6310" y="203"/>
                      <a:pt x="5996" y="1"/>
                      <a:pt x="5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2945050" y="2241200"/>
                <a:ext cx="256600" cy="483050"/>
              </a:xfrm>
              <a:custGeom>
                <a:rect b="b" l="l" r="r" t="t"/>
                <a:pathLst>
                  <a:path extrusionOk="0" h="19322" w="10264">
                    <a:moveTo>
                      <a:pt x="1641" y="1"/>
                    </a:moveTo>
                    <a:lnTo>
                      <a:pt x="1" y="779"/>
                    </a:lnTo>
                    <a:lnTo>
                      <a:pt x="174" y="1163"/>
                    </a:lnTo>
                    <a:lnTo>
                      <a:pt x="1687" y="4545"/>
                    </a:lnTo>
                    <a:lnTo>
                      <a:pt x="2514" y="6390"/>
                    </a:lnTo>
                    <a:lnTo>
                      <a:pt x="7570" y="17692"/>
                    </a:lnTo>
                    <a:lnTo>
                      <a:pt x="8003" y="18654"/>
                    </a:lnTo>
                    <a:lnTo>
                      <a:pt x="8006" y="18654"/>
                    </a:lnTo>
                    <a:lnTo>
                      <a:pt x="8301" y="19322"/>
                    </a:lnTo>
                    <a:lnTo>
                      <a:pt x="10263" y="19322"/>
                    </a:lnTo>
                    <a:lnTo>
                      <a:pt x="9804" y="18297"/>
                    </a:lnTo>
                    <a:lnTo>
                      <a:pt x="5372" y="8364"/>
                    </a:lnTo>
                    <a:lnTo>
                      <a:pt x="4216" y="5768"/>
                    </a:lnTo>
                    <a:lnTo>
                      <a:pt x="4009" y="5311"/>
                    </a:lnTo>
                    <a:lnTo>
                      <a:pt x="3387" y="3914"/>
                    </a:lnTo>
                    <a:lnTo>
                      <a:pt x="1902" y="591"/>
                    </a:lnTo>
                    <a:lnTo>
                      <a:pt x="16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2206700" y="981375"/>
                <a:ext cx="453300" cy="840100"/>
              </a:xfrm>
              <a:custGeom>
                <a:rect b="b" l="l" r="r" t="t"/>
                <a:pathLst>
                  <a:path extrusionOk="0" h="33604" w="18132">
                    <a:moveTo>
                      <a:pt x="6455" y="1"/>
                    </a:moveTo>
                    <a:lnTo>
                      <a:pt x="0" y="3275"/>
                    </a:lnTo>
                    <a:cubicBezTo>
                      <a:pt x="0" y="3275"/>
                      <a:pt x="2114" y="23787"/>
                      <a:pt x="2641" y="25540"/>
                    </a:cubicBezTo>
                    <a:cubicBezTo>
                      <a:pt x="3169" y="27292"/>
                      <a:pt x="14258" y="33603"/>
                      <a:pt x="14258" y="33603"/>
                    </a:cubicBezTo>
                    <a:lnTo>
                      <a:pt x="18131" y="29746"/>
                    </a:lnTo>
                    <a:lnTo>
                      <a:pt x="8801" y="22266"/>
                    </a:lnTo>
                    <a:lnTo>
                      <a:pt x="6455" y="1"/>
                    </a:ln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2039500" y="1497050"/>
                <a:ext cx="820050" cy="1228600"/>
              </a:xfrm>
              <a:custGeom>
                <a:rect b="b" l="l" r="r" t="t"/>
                <a:pathLst>
                  <a:path extrusionOk="0" h="49144" w="32802">
                    <a:moveTo>
                      <a:pt x="10915" y="1"/>
                    </a:moveTo>
                    <a:lnTo>
                      <a:pt x="8635" y="244"/>
                    </a:lnTo>
                    <a:lnTo>
                      <a:pt x="5970" y="528"/>
                    </a:lnTo>
                    <a:lnTo>
                      <a:pt x="5624" y="570"/>
                    </a:lnTo>
                    <a:lnTo>
                      <a:pt x="1" y="1170"/>
                    </a:lnTo>
                    <a:lnTo>
                      <a:pt x="60" y="1979"/>
                    </a:lnTo>
                    <a:lnTo>
                      <a:pt x="171" y="3453"/>
                    </a:lnTo>
                    <a:lnTo>
                      <a:pt x="1410" y="19988"/>
                    </a:lnTo>
                    <a:lnTo>
                      <a:pt x="4263" y="20706"/>
                    </a:lnTo>
                    <a:lnTo>
                      <a:pt x="4392" y="20740"/>
                    </a:lnTo>
                    <a:lnTo>
                      <a:pt x="4713" y="20822"/>
                    </a:lnTo>
                    <a:lnTo>
                      <a:pt x="15465" y="23526"/>
                    </a:lnTo>
                    <a:lnTo>
                      <a:pt x="15538" y="23545"/>
                    </a:lnTo>
                    <a:lnTo>
                      <a:pt x="18374" y="24259"/>
                    </a:lnTo>
                    <a:lnTo>
                      <a:pt x="21206" y="24972"/>
                    </a:lnTo>
                    <a:lnTo>
                      <a:pt x="22764" y="25366"/>
                    </a:lnTo>
                    <a:lnTo>
                      <a:pt x="22603" y="26689"/>
                    </a:lnTo>
                    <a:lnTo>
                      <a:pt x="20636" y="42661"/>
                    </a:lnTo>
                    <a:lnTo>
                      <a:pt x="19974" y="48031"/>
                    </a:lnTo>
                    <a:lnTo>
                      <a:pt x="19974" y="48035"/>
                    </a:lnTo>
                    <a:lnTo>
                      <a:pt x="19846" y="49088"/>
                    </a:lnTo>
                    <a:lnTo>
                      <a:pt x="29295" y="49088"/>
                    </a:lnTo>
                    <a:lnTo>
                      <a:pt x="29442" y="49144"/>
                    </a:lnTo>
                    <a:lnTo>
                      <a:pt x="29456" y="49088"/>
                    </a:lnTo>
                    <a:cubicBezTo>
                      <a:pt x="29493" y="48897"/>
                      <a:pt x="29534" y="48694"/>
                      <a:pt x="29576" y="48474"/>
                    </a:cubicBezTo>
                    <a:cubicBezTo>
                      <a:pt x="29751" y="47563"/>
                      <a:pt x="29966" y="46424"/>
                      <a:pt x="30205" y="45129"/>
                    </a:cubicBezTo>
                    <a:cubicBezTo>
                      <a:pt x="30205" y="45124"/>
                      <a:pt x="30210" y="45124"/>
                      <a:pt x="30210" y="45120"/>
                    </a:cubicBezTo>
                    <a:cubicBezTo>
                      <a:pt x="30508" y="43462"/>
                      <a:pt x="30839" y="41549"/>
                      <a:pt x="31165" y="39526"/>
                    </a:cubicBezTo>
                    <a:cubicBezTo>
                      <a:pt x="31598" y="36829"/>
                      <a:pt x="32017" y="33941"/>
                      <a:pt x="32320" y="31204"/>
                    </a:cubicBezTo>
                    <a:cubicBezTo>
                      <a:pt x="32516" y="29409"/>
                      <a:pt x="32669" y="27679"/>
                      <a:pt x="32742" y="26109"/>
                    </a:cubicBezTo>
                    <a:cubicBezTo>
                      <a:pt x="32746" y="25953"/>
                      <a:pt x="32756" y="25803"/>
                      <a:pt x="32760" y="25650"/>
                    </a:cubicBezTo>
                    <a:cubicBezTo>
                      <a:pt x="32774" y="25340"/>
                      <a:pt x="32784" y="25033"/>
                      <a:pt x="32788" y="24741"/>
                    </a:cubicBezTo>
                    <a:cubicBezTo>
                      <a:pt x="32802" y="23715"/>
                      <a:pt x="32779" y="22785"/>
                      <a:pt x="32706" y="21982"/>
                    </a:cubicBezTo>
                    <a:cubicBezTo>
                      <a:pt x="32623" y="21059"/>
                      <a:pt x="32467" y="20307"/>
                      <a:pt x="32236" y="19776"/>
                    </a:cubicBezTo>
                    <a:cubicBezTo>
                      <a:pt x="32190" y="19674"/>
                      <a:pt x="32140" y="19574"/>
                      <a:pt x="32080" y="19478"/>
                    </a:cubicBezTo>
                    <a:cubicBezTo>
                      <a:pt x="32068" y="19452"/>
                      <a:pt x="32052" y="19425"/>
                      <a:pt x="32034" y="19401"/>
                    </a:cubicBezTo>
                    <a:cubicBezTo>
                      <a:pt x="32005" y="19355"/>
                      <a:pt x="31973" y="19310"/>
                      <a:pt x="31938" y="19268"/>
                    </a:cubicBezTo>
                    <a:cubicBezTo>
                      <a:pt x="31584" y="18793"/>
                      <a:pt x="30992" y="18206"/>
                      <a:pt x="30219" y="17552"/>
                    </a:cubicBezTo>
                    <a:cubicBezTo>
                      <a:pt x="28715" y="16274"/>
                      <a:pt x="26537" y="14723"/>
                      <a:pt x="24203" y="13148"/>
                    </a:cubicBezTo>
                    <a:cubicBezTo>
                      <a:pt x="23523" y="12690"/>
                      <a:pt x="22832" y="12238"/>
                      <a:pt x="22143" y="11784"/>
                    </a:cubicBezTo>
                    <a:cubicBezTo>
                      <a:pt x="22070" y="11735"/>
                      <a:pt x="22001" y="11688"/>
                      <a:pt x="21931" y="11648"/>
                    </a:cubicBezTo>
                    <a:cubicBezTo>
                      <a:pt x="17056" y="8451"/>
                      <a:pt x="12221" y="5512"/>
                      <a:pt x="11853" y="5029"/>
                    </a:cubicBezTo>
                    <a:cubicBezTo>
                      <a:pt x="11453" y="4498"/>
                      <a:pt x="11204" y="2940"/>
                      <a:pt x="11066" y="1701"/>
                    </a:cubicBezTo>
                    <a:cubicBezTo>
                      <a:pt x="10961" y="761"/>
                      <a:pt x="10915" y="1"/>
                      <a:pt x="10915" y="1"/>
                    </a:cubicBez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2039500" y="1497050"/>
                <a:ext cx="820050" cy="1228600"/>
              </a:xfrm>
              <a:custGeom>
                <a:rect b="b" l="l" r="r" t="t"/>
                <a:pathLst>
                  <a:path extrusionOk="0" h="49144" w="32802">
                    <a:moveTo>
                      <a:pt x="10915" y="1"/>
                    </a:moveTo>
                    <a:lnTo>
                      <a:pt x="8635" y="244"/>
                    </a:lnTo>
                    <a:lnTo>
                      <a:pt x="5970" y="528"/>
                    </a:lnTo>
                    <a:lnTo>
                      <a:pt x="5624" y="570"/>
                    </a:lnTo>
                    <a:lnTo>
                      <a:pt x="1" y="1170"/>
                    </a:lnTo>
                    <a:lnTo>
                      <a:pt x="60" y="1979"/>
                    </a:lnTo>
                    <a:lnTo>
                      <a:pt x="171" y="3453"/>
                    </a:lnTo>
                    <a:lnTo>
                      <a:pt x="1410" y="19988"/>
                    </a:lnTo>
                    <a:lnTo>
                      <a:pt x="4263" y="20706"/>
                    </a:lnTo>
                    <a:lnTo>
                      <a:pt x="4392" y="20740"/>
                    </a:lnTo>
                    <a:lnTo>
                      <a:pt x="4713" y="20822"/>
                    </a:lnTo>
                    <a:lnTo>
                      <a:pt x="15465" y="23526"/>
                    </a:lnTo>
                    <a:lnTo>
                      <a:pt x="15538" y="23545"/>
                    </a:lnTo>
                    <a:lnTo>
                      <a:pt x="18374" y="24259"/>
                    </a:lnTo>
                    <a:lnTo>
                      <a:pt x="21206" y="24972"/>
                    </a:lnTo>
                    <a:lnTo>
                      <a:pt x="22764" y="25366"/>
                    </a:lnTo>
                    <a:lnTo>
                      <a:pt x="22603" y="26689"/>
                    </a:lnTo>
                    <a:lnTo>
                      <a:pt x="20636" y="42661"/>
                    </a:lnTo>
                    <a:lnTo>
                      <a:pt x="19974" y="48031"/>
                    </a:lnTo>
                    <a:lnTo>
                      <a:pt x="19974" y="48035"/>
                    </a:lnTo>
                    <a:lnTo>
                      <a:pt x="19846" y="49088"/>
                    </a:lnTo>
                    <a:lnTo>
                      <a:pt x="29295" y="49088"/>
                    </a:lnTo>
                    <a:lnTo>
                      <a:pt x="29442" y="49144"/>
                    </a:lnTo>
                    <a:lnTo>
                      <a:pt x="29456" y="49088"/>
                    </a:lnTo>
                    <a:cubicBezTo>
                      <a:pt x="29493" y="48897"/>
                      <a:pt x="29534" y="48694"/>
                      <a:pt x="29576" y="48474"/>
                    </a:cubicBezTo>
                    <a:cubicBezTo>
                      <a:pt x="29751" y="47563"/>
                      <a:pt x="29966" y="46424"/>
                      <a:pt x="30205" y="45129"/>
                    </a:cubicBezTo>
                    <a:cubicBezTo>
                      <a:pt x="30205" y="45124"/>
                      <a:pt x="30210" y="45124"/>
                      <a:pt x="30210" y="45120"/>
                    </a:cubicBezTo>
                    <a:cubicBezTo>
                      <a:pt x="30508" y="43462"/>
                      <a:pt x="30839" y="41549"/>
                      <a:pt x="31165" y="39526"/>
                    </a:cubicBezTo>
                    <a:cubicBezTo>
                      <a:pt x="31598" y="36829"/>
                      <a:pt x="32017" y="33941"/>
                      <a:pt x="32320" y="31204"/>
                    </a:cubicBezTo>
                    <a:cubicBezTo>
                      <a:pt x="32516" y="29409"/>
                      <a:pt x="32669" y="27679"/>
                      <a:pt x="32742" y="26109"/>
                    </a:cubicBezTo>
                    <a:cubicBezTo>
                      <a:pt x="32746" y="25953"/>
                      <a:pt x="32756" y="25803"/>
                      <a:pt x="32760" y="25650"/>
                    </a:cubicBezTo>
                    <a:cubicBezTo>
                      <a:pt x="32774" y="25340"/>
                      <a:pt x="32784" y="25033"/>
                      <a:pt x="32788" y="24741"/>
                    </a:cubicBezTo>
                    <a:cubicBezTo>
                      <a:pt x="32802" y="23715"/>
                      <a:pt x="32779" y="22785"/>
                      <a:pt x="32706" y="21982"/>
                    </a:cubicBezTo>
                    <a:cubicBezTo>
                      <a:pt x="32623" y="21059"/>
                      <a:pt x="32467" y="20307"/>
                      <a:pt x="32236" y="19776"/>
                    </a:cubicBezTo>
                    <a:cubicBezTo>
                      <a:pt x="32190" y="19674"/>
                      <a:pt x="32140" y="19574"/>
                      <a:pt x="32080" y="19478"/>
                    </a:cubicBezTo>
                    <a:cubicBezTo>
                      <a:pt x="32068" y="19452"/>
                      <a:pt x="32052" y="19425"/>
                      <a:pt x="32034" y="19401"/>
                    </a:cubicBezTo>
                    <a:cubicBezTo>
                      <a:pt x="32005" y="19355"/>
                      <a:pt x="31973" y="19310"/>
                      <a:pt x="31938" y="19268"/>
                    </a:cubicBezTo>
                    <a:cubicBezTo>
                      <a:pt x="31584" y="18793"/>
                      <a:pt x="30992" y="18206"/>
                      <a:pt x="30219" y="17552"/>
                    </a:cubicBezTo>
                    <a:cubicBezTo>
                      <a:pt x="28715" y="16274"/>
                      <a:pt x="26537" y="14723"/>
                      <a:pt x="24203" y="13148"/>
                    </a:cubicBezTo>
                    <a:cubicBezTo>
                      <a:pt x="23523" y="12690"/>
                      <a:pt x="22832" y="12238"/>
                      <a:pt x="22143" y="11784"/>
                    </a:cubicBezTo>
                    <a:cubicBezTo>
                      <a:pt x="22070" y="11735"/>
                      <a:pt x="22001" y="11688"/>
                      <a:pt x="21931" y="11648"/>
                    </a:cubicBezTo>
                    <a:cubicBezTo>
                      <a:pt x="17056" y="8451"/>
                      <a:pt x="12221" y="5512"/>
                      <a:pt x="11853" y="5029"/>
                    </a:cubicBezTo>
                    <a:cubicBezTo>
                      <a:pt x="11453" y="4498"/>
                      <a:pt x="11204" y="2940"/>
                      <a:pt x="11066" y="1701"/>
                    </a:cubicBezTo>
                    <a:cubicBezTo>
                      <a:pt x="10961" y="761"/>
                      <a:pt x="10915" y="1"/>
                      <a:pt x="10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2427950" y="1825775"/>
                <a:ext cx="431600" cy="899875"/>
              </a:xfrm>
              <a:custGeom>
                <a:rect b="b" l="l" r="r" t="t"/>
                <a:pathLst>
                  <a:path extrusionOk="0" h="35995" w="17264">
                    <a:moveTo>
                      <a:pt x="8665" y="1"/>
                    </a:moveTo>
                    <a:cubicBezTo>
                      <a:pt x="8507" y="72"/>
                      <a:pt x="8356" y="151"/>
                      <a:pt x="8204" y="234"/>
                    </a:cubicBezTo>
                    <a:cubicBezTo>
                      <a:pt x="7914" y="390"/>
                      <a:pt x="7631" y="558"/>
                      <a:pt x="7350" y="737"/>
                    </a:cubicBezTo>
                    <a:cubicBezTo>
                      <a:pt x="3875" y="2957"/>
                      <a:pt x="1448" y="6492"/>
                      <a:pt x="9" y="10368"/>
                    </a:cubicBezTo>
                    <a:cubicBezTo>
                      <a:pt x="6" y="10377"/>
                      <a:pt x="6" y="10388"/>
                      <a:pt x="0" y="10396"/>
                    </a:cubicBezTo>
                    <a:lnTo>
                      <a:pt x="2836" y="11110"/>
                    </a:lnTo>
                    <a:lnTo>
                      <a:pt x="5668" y="11823"/>
                    </a:lnTo>
                    <a:lnTo>
                      <a:pt x="7226" y="12217"/>
                    </a:lnTo>
                    <a:lnTo>
                      <a:pt x="7065" y="13540"/>
                    </a:lnTo>
                    <a:lnTo>
                      <a:pt x="5098" y="29512"/>
                    </a:lnTo>
                    <a:lnTo>
                      <a:pt x="4436" y="34882"/>
                    </a:lnTo>
                    <a:lnTo>
                      <a:pt x="4436" y="34886"/>
                    </a:lnTo>
                    <a:lnTo>
                      <a:pt x="4308" y="35939"/>
                    </a:lnTo>
                    <a:lnTo>
                      <a:pt x="13757" y="35939"/>
                    </a:lnTo>
                    <a:lnTo>
                      <a:pt x="13904" y="35995"/>
                    </a:lnTo>
                    <a:lnTo>
                      <a:pt x="13918" y="35939"/>
                    </a:lnTo>
                    <a:cubicBezTo>
                      <a:pt x="13955" y="35748"/>
                      <a:pt x="13996" y="35545"/>
                      <a:pt x="14038" y="35325"/>
                    </a:cubicBezTo>
                    <a:cubicBezTo>
                      <a:pt x="14213" y="34414"/>
                      <a:pt x="14428" y="33275"/>
                      <a:pt x="14667" y="31980"/>
                    </a:cubicBezTo>
                    <a:cubicBezTo>
                      <a:pt x="14667" y="31975"/>
                      <a:pt x="14672" y="31975"/>
                      <a:pt x="14672" y="31971"/>
                    </a:cubicBezTo>
                    <a:cubicBezTo>
                      <a:pt x="14970" y="30313"/>
                      <a:pt x="15301" y="28400"/>
                      <a:pt x="15627" y="26377"/>
                    </a:cubicBezTo>
                    <a:cubicBezTo>
                      <a:pt x="16060" y="23680"/>
                      <a:pt x="16479" y="20792"/>
                      <a:pt x="16782" y="18055"/>
                    </a:cubicBezTo>
                    <a:cubicBezTo>
                      <a:pt x="16978" y="16260"/>
                      <a:pt x="17131" y="14530"/>
                      <a:pt x="17204" y="12960"/>
                    </a:cubicBezTo>
                    <a:cubicBezTo>
                      <a:pt x="17208" y="12804"/>
                      <a:pt x="17218" y="12654"/>
                      <a:pt x="17222" y="12501"/>
                    </a:cubicBezTo>
                    <a:cubicBezTo>
                      <a:pt x="17236" y="12191"/>
                      <a:pt x="17246" y="11884"/>
                      <a:pt x="17250" y="11592"/>
                    </a:cubicBezTo>
                    <a:cubicBezTo>
                      <a:pt x="17264" y="10566"/>
                      <a:pt x="17241" y="9636"/>
                      <a:pt x="17168" y="8835"/>
                    </a:cubicBezTo>
                    <a:cubicBezTo>
                      <a:pt x="17083" y="7910"/>
                      <a:pt x="16928" y="7159"/>
                      <a:pt x="16698" y="6628"/>
                    </a:cubicBezTo>
                    <a:cubicBezTo>
                      <a:pt x="16652" y="6525"/>
                      <a:pt x="16600" y="6425"/>
                      <a:pt x="16542" y="6331"/>
                    </a:cubicBezTo>
                    <a:cubicBezTo>
                      <a:pt x="16530" y="6303"/>
                      <a:pt x="16514" y="6276"/>
                      <a:pt x="16496" y="6252"/>
                    </a:cubicBezTo>
                    <a:cubicBezTo>
                      <a:pt x="16467" y="6206"/>
                      <a:pt x="16435" y="6162"/>
                      <a:pt x="16400" y="6120"/>
                    </a:cubicBezTo>
                    <a:cubicBezTo>
                      <a:pt x="16046" y="5644"/>
                      <a:pt x="15452" y="5058"/>
                      <a:pt x="14681" y="4403"/>
                    </a:cubicBezTo>
                    <a:cubicBezTo>
                      <a:pt x="13177" y="3127"/>
                      <a:pt x="10999" y="1574"/>
                      <a:pt x="8665" y="1"/>
                    </a:cubicBez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1947950" y="2046550"/>
                <a:ext cx="947375" cy="184375"/>
              </a:xfrm>
              <a:custGeom>
                <a:rect b="b" l="l" r="r" t="t"/>
                <a:pathLst>
                  <a:path extrusionOk="0" h="7375" w="37895">
                    <a:moveTo>
                      <a:pt x="36415" y="0"/>
                    </a:moveTo>
                    <a:lnTo>
                      <a:pt x="34056" y="212"/>
                    </a:lnTo>
                    <a:lnTo>
                      <a:pt x="0" y="3253"/>
                    </a:lnTo>
                    <a:lnTo>
                      <a:pt x="251" y="7375"/>
                    </a:lnTo>
                    <a:lnTo>
                      <a:pt x="33876" y="3933"/>
                    </a:lnTo>
                    <a:lnTo>
                      <a:pt x="37894" y="3519"/>
                    </a:lnTo>
                    <a:lnTo>
                      <a:pt x="364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2794825" y="2046550"/>
                <a:ext cx="100500" cy="98325"/>
              </a:xfrm>
              <a:custGeom>
                <a:rect b="b" l="l" r="r" t="t"/>
                <a:pathLst>
                  <a:path extrusionOk="0" h="3933" w="4020">
                    <a:moveTo>
                      <a:pt x="2540" y="0"/>
                    </a:moveTo>
                    <a:lnTo>
                      <a:pt x="181" y="212"/>
                    </a:lnTo>
                    <a:lnTo>
                      <a:pt x="1" y="3933"/>
                    </a:lnTo>
                    <a:lnTo>
                      <a:pt x="4019" y="3519"/>
                    </a:lnTo>
                    <a:lnTo>
                      <a:pt x="2540" y="0"/>
                    </a:lnTo>
                    <a:close/>
                  </a:path>
                </a:pathLst>
              </a:custGeom>
              <a:solidFill>
                <a:srgbClr val="400022">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2437975" y="2102925"/>
                <a:ext cx="497350" cy="621325"/>
              </a:xfrm>
              <a:custGeom>
                <a:rect b="b" l="l" r="r" t="t"/>
                <a:pathLst>
                  <a:path extrusionOk="0" h="24853" w="19894">
                    <a:moveTo>
                      <a:pt x="18169" y="1"/>
                    </a:moveTo>
                    <a:lnTo>
                      <a:pt x="18035" y="185"/>
                    </a:lnTo>
                    <a:lnTo>
                      <a:pt x="17911" y="353"/>
                    </a:lnTo>
                    <a:lnTo>
                      <a:pt x="17163" y="1380"/>
                    </a:lnTo>
                    <a:lnTo>
                      <a:pt x="17143" y="1406"/>
                    </a:lnTo>
                    <a:lnTo>
                      <a:pt x="16803" y="1874"/>
                    </a:lnTo>
                    <a:lnTo>
                      <a:pt x="15452" y="3718"/>
                    </a:lnTo>
                    <a:lnTo>
                      <a:pt x="4697" y="18426"/>
                    </a:lnTo>
                    <a:lnTo>
                      <a:pt x="1" y="24853"/>
                    </a:lnTo>
                    <a:lnTo>
                      <a:pt x="3264" y="24853"/>
                    </a:lnTo>
                    <a:lnTo>
                      <a:pt x="4035" y="23800"/>
                    </a:lnTo>
                    <a:lnTo>
                      <a:pt x="16129" y="7312"/>
                    </a:lnTo>
                    <a:lnTo>
                      <a:pt x="16381" y="6969"/>
                    </a:lnTo>
                    <a:lnTo>
                      <a:pt x="18169" y="4533"/>
                    </a:lnTo>
                    <a:lnTo>
                      <a:pt x="19276" y="3022"/>
                    </a:lnTo>
                    <a:lnTo>
                      <a:pt x="19893" y="2181"/>
                    </a:lnTo>
                    <a:lnTo>
                      <a:pt x="181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2824275" y="2107525"/>
                <a:ext cx="95625" cy="178225"/>
              </a:xfrm>
              <a:custGeom>
                <a:rect b="b" l="l" r="r" t="t"/>
                <a:pathLst>
                  <a:path extrusionOk="0" h="7129" w="3825">
                    <a:moveTo>
                      <a:pt x="2583" y="1"/>
                    </a:moveTo>
                    <a:lnTo>
                      <a:pt x="0" y="3536"/>
                    </a:lnTo>
                    <a:cubicBezTo>
                      <a:pt x="190" y="4573"/>
                      <a:pt x="459" y="6010"/>
                      <a:pt x="677" y="7128"/>
                    </a:cubicBezTo>
                    <a:lnTo>
                      <a:pt x="3824" y="2838"/>
                    </a:lnTo>
                    <a:lnTo>
                      <a:pt x="2583" y="1"/>
                    </a:lnTo>
                    <a:close/>
                  </a:path>
                </a:pathLst>
              </a:custGeom>
              <a:solidFill>
                <a:srgbClr val="400022">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1757800" y="1532100"/>
                <a:ext cx="425425" cy="1192150"/>
              </a:xfrm>
              <a:custGeom>
                <a:rect b="b" l="l" r="r" t="t"/>
                <a:pathLst>
                  <a:path extrusionOk="0" h="47686" w="17017">
                    <a:moveTo>
                      <a:pt x="17017" y="1"/>
                    </a:moveTo>
                    <a:lnTo>
                      <a:pt x="16842" y="20"/>
                    </a:lnTo>
                    <a:lnTo>
                      <a:pt x="11327" y="577"/>
                    </a:lnTo>
                    <a:lnTo>
                      <a:pt x="4529" y="1273"/>
                    </a:lnTo>
                    <a:lnTo>
                      <a:pt x="4311" y="1298"/>
                    </a:lnTo>
                    <a:lnTo>
                      <a:pt x="4178" y="1306"/>
                    </a:lnTo>
                    <a:lnTo>
                      <a:pt x="3209" y="1406"/>
                    </a:lnTo>
                    <a:cubicBezTo>
                      <a:pt x="3209" y="1406"/>
                      <a:pt x="0" y="7599"/>
                      <a:pt x="119" y="12159"/>
                    </a:cubicBezTo>
                    <a:cubicBezTo>
                      <a:pt x="153" y="13295"/>
                      <a:pt x="484" y="15519"/>
                      <a:pt x="966" y="18225"/>
                    </a:cubicBezTo>
                    <a:cubicBezTo>
                      <a:pt x="1223" y="19671"/>
                      <a:pt x="1527" y="21251"/>
                      <a:pt x="1844" y="22876"/>
                    </a:cubicBezTo>
                    <a:cubicBezTo>
                      <a:pt x="2138" y="24358"/>
                      <a:pt x="2447" y="25878"/>
                      <a:pt x="2753" y="27362"/>
                    </a:cubicBezTo>
                    <a:cubicBezTo>
                      <a:pt x="2960" y="28354"/>
                      <a:pt x="3169" y="29334"/>
                      <a:pt x="3365" y="30278"/>
                    </a:cubicBezTo>
                    <a:cubicBezTo>
                      <a:pt x="3411" y="30489"/>
                      <a:pt x="3456" y="30699"/>
                      <a:pt x="3498" y="30904"/>
                    </a:cubicBezTo>
                    <a:cubicBezTo>
                      <a:pt x="3581" y="31281"/>
                      <a:pt x="3659" y="31647"/>
                      <a:pt x="3738" y="32003"/>
                    </a:cubicBezTo>
                    <a:cubicBezTo>
                      <a:pt x="3908" y="32800"/>
                      <a:pt x="4068" y="33550"/>
                      <a:pt x="4225" y="34251"/>
                    </a:cubicBezTo>
                    <a:cubicBezTo>
                      <a:pt x="4390" y="35029"/>
                      <a:pt x="4546" y="35739"/>
                      <a:pt x="4685" y="36356"/>
                    </a:cubicBezTo>
                    <a:cubicBezTo>
                      <a:pt x="4809" y="36915"/>
                      <a:pt x="4914" y="37400"/>
                      <a:pt x="5002" y="37798"/>
                    </a:cubicBezTo>
                    <a:lnTo>
                      <a:pt x="5002" y="37804"/>
                    </a:lnTo>
                    <a:cubicBezTo>
                      <a:pt x="5181" y="38590"/>
                      <a:pt x="5282" y="39039"/>
                      <a:pt x="5282" y="39039"/>
                    </a:cubicBezTo>
                    <a:lnTo>
                      <a:pt x="5053" y="45155"/>
                    </a:lnTo>
                    <a:lnTo>
                      <a:pt x="5053" y="45167"/>
                    </a:lnTo>
                    <a:lnTo>
                      <a:pt x="4956" y="47686"/>
                    </a:lnTo>
                    <a:lnTo>
                      <a:pt x="14986" y="47686"/>
                    </a:lnTo>
                    <a:cubicBezTo>
                      <a:pt x="14923" y="46221"/>
                      <a:pt x="14853" y="44491"/>
                      <a:pt x="14784" y="42824"/>
                    </a:cubicBezTo>
                    <a:cubicBezTo>
                      <a:pt x="14733" y="41524"/>
                      <a:pt x="14683" y="40266"/>
                      <a:pt x="14646" y="39195"/>
                    </a:cubicBezTo>
                    <a:cubicBezTo>
                      <a:pt x="14591" y="37725"/>
                      <a:pt x="14555" y="36608"/>
                      <a:pt x="14555" y="36233"/>
                    </a:cubicBezTo>
                    <a:cubicBezTo>
                      <a:pt x="14555" y="35762"/>
                      <a:pt x="14793" y="32068"/>
                      <a:pt x="15124" y="27206"/>
                    </a:cubicBezTo>
                    <a:cubicBezTo>
                      <a:pt x="15161" y="26652"/>
                      <a:pt x="15198" y="26079"/>
                      <a:pt x="15238" y="25499"/>
                    </a:cubicBezTo>
                    <a:cubicBezTo>
                      <a:pt x="15291" y="24730"/>
                      <a:pt x="15345" y="23941"/>
                      <a:pt x="15399" y="23137"/>
                    </a:cubicBezTo>
                    <a:cubicBezTo>
                      <a:pt x="15487" y="21896"/>
                      <a:pt x="15575" y="20624"/>
                      <a:pt x="15662" y="19338"/>
                    </a:cubicBezTo>
                    <a:cubicBezTo>
                      <a:pt x="15841" y="16754"/>
                      <a:pt x="16025" y="14136"/>
                      <a:pt x="16195" y="11697"/>
                    </a:cubicBezTo>
                    <a:cubicBezTo>
                      <a:pt x="16195" y="11674"/>
                      <a:pt x="16200" y="11651"/>
                      <a:pt x="16200" y="11634"/>
                    </a:cubicBezTo>
                    <a:cubicBezTo>
                      <a:pt x="16475" y="7687"/>
                      <a:pt x="16719" y="4217"/>
                      <a:pt x="16866" y="2116"/>
                    </a:cubicBezTo>
                    <a:lnTo>
                      <a:pt x="16866" y="2111"/>
                    </a:lnTo>
                    <a:cubicBezTo>
                      <a:pt x="16875" y="1993"/>
                      <a:pt x="16884" y="1886"/>
                      <a:pt x="16889" y="1778"/>
                    </a:cubicBezTo>
                    <a:cubicBezTo>
                      <a:pt x="16971" y="651"/>
                      <a:pt x="17017" y="1"/>
                      <a:pt x="17017" y="1"/>
                    </a:cubicBez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1757800" y="1532100"/>
                <a:ext cx="425425" cy="1192150"/>
              </a:xfrm>
              <a:custGeom>
                <a:rect b="b" l="l" r="r" t="t"/>
                <a:pathLst>
                  <a:path extrusionOk="0" h="47686" w="17017">
                    <a:moveTo>
                      <a:pt x="17017" y="1"/>
                    </a:moveTo>
                    <a:lnTo>
                      <a:pt x="16842" y="20"/>
                    </a:lnTo>
                    <a:lnTo>
                      <a:pt x="11327" y="577"/>
                    </a:lnTo>
                    <a:lnTo>
                      <a:pt x="4529" y="1273"/>
                    </a:lnTo>
                    <a:lnTo>
                      <a:pt x="4311" y="1298"/>
                    </a:lnTo>
                    <a:lnTo>
                      <a:pt x="4178" y="1306"/>
                    </a:lnTo>
                    <a:lnTo>
                      <a:pt x="3209" y="1406"/>
                    </a:lnTo>
                    <a:cubicBezTo>
                      <a:pt x="3209" y="1406"/>
                      <a:pt x="0" y="7599"/>
                      <a:pt x="119" y="12159"/>
                    </a:cubicBezTo>
                    <a:cubicBezTo>
                      <a:pt x="153" y="13295"/>
                      <a:pt x="484" y="15519"/>
                      <a:pt x="966" y="18225"/>
                    </a:cubicBezTo>
                    <a:cubicBezTo>
                      <a:pt x="1223" y="19671"/>
                      <a:pt x="1527" y="21251"/>
                      <a:pt x="1844" y="22876"/>
                    </a:cubicBezTo>
                    <a:cubicBezTo>
                      <a:pt x="2138" y="24358"/>
                      <a:pt x="2447" y="25878"/>
                      <a:pt x="2753" y="27362"/>
                    </a:cubicBezTo>
                    <a:cubicBezTo>
                      <a:pt x="2960" y="28354"/>
                      <a:pt x="3169" y="29334"/>
                      <a:pt x="3365" y="30278"/>
                    </a:cubicBezTo>
                    <a:cubicBezTo>
                      <a:pt x="3411" y="30489"/>
                      <a:pt x="3456" y="30699"/>
                      <a:pt x="3498" y="30904"/>
                    </a:cubicBezTo>
                    <a:cubicBezTo>
                      <a:pt x="3581" y="31281"/>
                      <a:pt x="3659" y="31647"/>
                      <a:pt x="3738" y="32003"/>
                    </a:cubicBezTo>
                    <a:cubicBezTo>
                      <a:pt x="3908" y="32800"/>
                      <a:pt x="4068" y="33550"/>
                      <a:pt x="4225" y="34251"/>
                    </a:cubicBezTo>
                    <a:cubicBezTo>
                      <a:pt x="4390" y="35029"/>
                      <a:pt x="4546" y="35739"/>
                      <a:pt x="4685" y="36356"/>
                    </a:cubicBezTo>
                    <a:cubicBezTo>
                      <a:pt x="4809" y="36915"/>
                      <a:pt x="4914" y="37400"/>
                      <a:pt x="5002" y="37798"/>
                    </a:cubicBezTo>
                    <a:lnTo>
                      <a:pt x="5002" y="37804"/>
                    </a:lnTo>
                    <a:cubicBezTo>
                      <a:pt x="5181" y="38590"/>
                      <a:pt x="5282" y="39039"/>
                      <a:pt x="5282" y="39039"/>
                    </a:cubicBezTo>
                    <a:lnTo>
                      <a:pt x="5053" y="45155"/>
                    </a:lnTo>
                    <a:lnTo>
                      <a:pt x="5053" y="45167"/>
                    </a:lnTo>
                    <a:lnTo>
                      <a:pt x="4956" y="47686"/>
                    </a:lnTo>
                    <a:lnTo>
                      <a:pt x="14986" y="47686"/>
                    </a:lnTo>
                    <a:cubicBezTo>
                      <a:pt x="14923" y="46221"/>
                      <a:pt x="14853" y="44491"/>
                      <a:pt x="14784" y="42824"/>
                    </a:cubicBezTo>
                    <a:cubicBezTo>
                      <a:pt x="14733" y="41524"/>
                      <a:pt x="14683" y="40266"/>
                      <a:pt x="14646" y="39195"/>
                    </a:cubicBezTo>
                    <a:cubicBezTo>
                      <a:pt x="14591" y="37725"/>
                      <a:pt x="14555" y="36608"/>
                      <a:pt x="14555" y="36233"/>
                    </a:cubicBezTo>
                    <a:cubicBezTo>
                      <a:pt x="14555" y="35762"/>
                      <a:pt x="14793" y="32068"/>
                      <a:pt x="15124" y="27206"/>
                    </a:cubicBezTo>
                    <a:cubicBezTo>
                      <a:pt x="15161" y="26652"/>
                      <a:pt x="15198" y="26079"/>
                      <a:pt x="15238" y="25499"/>
                    </a:cubicBezTo>
                    <a:cubicBezTo>
                      <a:pt x="15291" y="24730"/>
                      <a:pt x="15345" y="23941"/>
                      <a:pt x="15399" y="23137"/>
                    </a:cubicBezTo>
                    <a:cubicBezTo>
                      <a:pt x="15487" y="21896"/>
                      <a:pt x="15575" y="20624"/>
                      <a:pt x="15662" y="19338"/>
                    </a:cubicBezTo>
                    <a:cubicBezTo>
                      <a:pt x="15841" y="16754"/>
                      <a:pt x="16025" y="14136"/>
                      <a:pt x="16195" y="11697"/>
                    </a:cubicBezTo>
                    <a:cubicBezTo>
                      <a:pt x="16195" y="11674"/>
                      <a:pt x="16200" y="11651"/>
                      <a:pt x="16200" y="11634"/>
                    </a:cubicBezTo>
                    <a:cubicBezTo>
                      <a:pt x="16475" y="7687"/>
                      <a:pt x="16719" y="4217"/>
                      <a:pt x="16866" y="2116"/>
                    </a:cubicBezTo>
                    <a:lnTo>
                      <a:pt x="16866" y="2111"/>
                    </a:lnTo>
                    <a:cubicBezTo>
                      <a:pt x="16875" y="1993"/>
                      <a:pt x="16884" y="1886"/>
                      <a:pt x="16889" y="1778"/>
                    </a:cubicBezTo>
                    <a:cubicBezTo>
                      <a:pt x="16971" y="651"/>
                      <a:pt x="17017" y="1"/>
                      <a:pt x="170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1680075" y="639850"/>
                <a:ext cx="375100" cy="315825"/>
              </a:xfrm>
              <a:custGeom>
                <a:rect b="b" l="l" r="r" t="t"/>
                <a:pathLst>
                  <a:path extrusionOk="0" h="12633" w="15004">
                    <a:moveTo>
                      <a:pt x="8274" y="0"/>
                    </a:moveTo>
                    <a:cubicBezTo>
                      <a:pt x="7543" y="0"/>
                      <a:pt x="6816" y="145"/>
                      <a:pt x="6145" y="452"/>
                    </a:cubicBezTo>
                    <a:cubicBezTo>
                      <a:pt x="5668" y="669"/>
                      <a:pt x="5219" y="963"/>
                      <a:pt x="4890" y="1370"/>
                    </a:cubicBezTo>
                    <a:cubicBezTo>
                      <a:pt x="4560" y="1775"/>
                      <a:pt x="4359" y="2299"/>
                      <a:pt x="4411" y="2818"/>
                    </a:cubicBezTo>
                    <a:cubicBezTo>
                      <a:pt x="3216" y="3028"/>
                      <a:pt x="2042" y="3548"/>
                      <a:pt x="1243" y="4458"/>
                    </a:cubicBezTo>
                    <a:cubicBezTo>
                      <a:pt x="339" y="5490"/>
                      <a:pt x="0" y="6966"/>
                      <a:pt x="282" y="8306"/>
                    </a:cubicBezTo>
                    <a:cubicBezTo>
                      <a:pt x="565" y="9649"/>
                      <a:pt x="1434" y="10839"/>
                      <a:pt x="2580" y="11597"/>
                    </a:cubicBezTo>
                    <a:cubicBezTo>
                      <a:pt x="3633" y="12293"/>
                      <a:pt x="4906" y="12632"/>
                      <a:pt x="6171" y="12632"/>
                    </a:cubicBezTo>
                    <a:cubicBezTo>
                      <a:pt x="6283" y="12632"/>
                      <a:pt x="6394" y="12630"/>
                      <a:pt x="6506" y="12624"/>
                    </a:cubicBezTo>
                    <a:cubicBezTo>
                      <a:pt x="7957" y="12554"/>
                      <a:pt x="9460" y="11988"/>
                      <a:pt x="10293" y="10802"/>
                    </a:cubicBezTo>
                    <a:cubicBezTo>
                      <a:pt x="11081" y="9679"/>
                      <a:pt x="11143" y="8205"/>
                      <a:pt x="11020" y="6838"/>
                    </a:cubicBezTo>
                    <a:lnTo>
                      <a:pt x="11020" y="6838"/>
                    </a:lnTo>
                    <a:cubicBezTo>
                      <a:pt x="11319" y="7027"/>
                      <a:pt x="11662" y="7114"/>
                      <a:pt x="12010" y="7114"/>
                    </a:cubicBezTo>
                    <a:cubicBezTo>
                      <a:pt x="12716" y="7114"/>
                      <a:pt x="13441" y="6758"/>
                      <a:pt x="13859" y="6177"/>
                    </a:cubicBezTo>
                    <a:cubicBezTo>
                      <a:pt x="15003" y="4588"/>
                      <a:pt x="13990" y="2737"/>
                      <a:pt x="12744" y="1600"/>
                    </a:cubicBezTo>
                    <a:cubicBezTo>
                      <a:pt x="11763" y="701"/>
                      <a:pt x="10720" y="383"/>
                      <a:pt x="9429" y="119"/>
                    </a:cubicBezTo>
                    <a:cubicBezTo>
                      <a:pt x="9048" y="40"/>
                      <a:pt x="8660" y="0"/>
                      <a:pt x="8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1978075" y="717450"/>
                <a:ext cx="195925" cy="137000"/>
              </a:xfrm>
              <a:custGeom>
                <a:rect b="b" l="l" r="r" t="t"/>
                <a:pathLst>
                  <a:path extrusionOk="0" h="5480" w="7837">
                    <a:moveTo>
                      <a:pt x="43" y="1"/>
                    </a:moveTo>
                    <a:lnTo>
                      <a:pt x="1" y="5479"/>
                    </a:lnTo>
                    <a:lnTo>
                      <a:pt x="7757" y="5479"/>
                    </a:lnTo>
                    <a:lnTo>
                      <a:pt x="7777" y="4529"/>
                    </a:lnTo>
                    <a:lnTo>
                      <a:pt x="7836" y="1028"/>
                    </a:lnTo>
                    <a:lnTo>
                      <a:pt x="2414" y="315"/>
                    </a:lnTo>
                    <a:lnTo>
                      <a:pt x="43" y="1"/>
                    </a:ln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2015975" y="725300"/>
                <a:ext cx="158025" cy="108475"/>
              </a:xfrm>
              <a:custGeom>
                <a:rect b="b" l="l" r="r" t="t"/>
                <a:pathLst>
                  <a:path extrusionOk="0" h="4339" w="6321">
                    <a:moveTo>
                      <a:pt x="898" y="1"/>
                    </a:moveTo>
                    <a:cubicBezTo>
                      <a:pt x="702" y="139"/>
                      <a:pt x="519" y="299"/>
                      <a:pt x="358" y="477"/>
                    </a:cubicBezTo>
                    <a:lnTo>
                      <a:pt x="1" y="886"/>
                    </a:lnTo>
                    <a:cubicBezTo>
                      <a:pt x="805" y="2572"/>
                      <a:pt x="2456" y="3790"/>
                      <a:pt x="4278" y="4207"/>
                    </a:cubicBezTo>
                    <a:cubicBezTo>
                      <a:pt x="4634" y="4287"/>
                      <a:pt x="5000" y="4338"/>
                      <a:pt x="5363" y="4338"/>
                    </a:cubicBezTo>
                    <a:cubicBezTo>
                      <a:pt x="5623" y="4338"/>
                      <a:pt x="5882" y="4312"/>
                      <a:pt x="6134" y="4252"/>
                    </a:cubicBezTo>
                    <a:cubicBezTo>
                      <a:pt x="6176" y="4243"/>
                      <a:pt x="6218" y="4229"/>
                      <a:pt x="6261" y="4215"/>
                    </a:cubicBezTo>
                    <a:lnTo>
                      <a:pt x="6320" y="714"/>
                    </a:lnTo>
                    <a:lnTo>
                      <a:pt x="8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2051850" y="421750"/>
                <a:ext cx="274750" cy="243450"/>
              </a:xfrm>
              <a:custGeom>
                <a:rect b="b" l="l" r="r" t="t"/>
                <a:pathLst>
                  <a:path extrusionOk="0" h="9738" w="10990">
                    <a:moveTo>
                      <a:pt x="7433" y="1"/>
                    </a:moveTo>
                    <a:cubicBezTo>
                      <a:pt x="7343" y="1"/>
                      <a:pt x="7253" y="7"/>
                      <a:pt x="7163" y="19"/>
                    </a:cubicBezTo>
                    <a:lnTo>
                      <a:pt x="6692" y="226"/>
                    </a:lnTo>
                    <a:cubicBezTo>
                      <a:pt x="4098" y="539"/>
                      <a:pt x="1713" y="2229"/>
                      <a:pt x="563" y="4565"/>
                    </a:cubicBezTo>
                    <a:cubicBezTo>
                      <a:pt x="236" y="5233"/>
                      <a:pt x="1" y="5958"/>
                      <a:pt x="1" y="6699"/>
                    </a:cubicBezTo>
                    <a:cubicBezTo>
                      <a:pt x="1" y="7442"/>
                      <a:pt x="257" y="8203"/>
                      <a:pt x="790" y="8722"/>
                    </a:cubicBezTo>
                    <a:cubicBezTo>
                      <a:pt x="1291" y="9207"/>
                      <a:pt x="1986" y="9442"/>
                      <a:pt x="2673" y="9574"/>
                    </a:cubicBezTo>
                    <a:cubicBezTo>
                      <a:pt x="3273" y="9689"/>
                      <a:pt x="3882" y="9738"/>
                      <a:pt x="4492" y="9738"/>
                    </a:cubicBezTo>
                    <a:cubicBezTo>
                      <a:pt x="5158" y="9738"/>
                      <a:pt x="5826" y="9680"/>
                      <a:pt x="6485" y="9588"/>
                    </a:cubicBezTo>
                    <a:cubicBezTo>
                      <a:pt x="7191" y="9488"/>
                      <a:pt x="7899" y="9346"/>
                      <a:pt x="8541" y="9034"/>
                    </a:cubicBezTo>
                    <a:cubicBezTo>
                      <a:pt x="9026" y="8797"/>
                      <a:pt x="9463" y="8466"/>
                      <a:pt x="9843" y="8082"/>
                    </a:cubicBezTo>
                    <a:cubicBezTo>
                      <a:pt x="10248" y="7672"/>
                      <a:pt x="10595" y="7194"/>
                      <a:pt x="10782" y="6650"/>
                    </a:cubicBezTo>
                    <a:cubicBezTo>
                      <a:pt x="10970" y="6109"/>
                      <a:pt x="10989" y="5495"/>
                      <a:pt x="10761" y="4966"/>
                    </a:cubicBezTo>
                    <a:cubicBezTo>
                      <a:pt x="10458" y="4258"/>
                      <a:pt x="9752" y="3785"/>
                      <a:pt x="9009" y="3564"/>
                    </a:cubicBezTo>
                    <a:cubicBezTo>
                      <a:pt x="9605" y="2930"/>
                      <a:pt x="9745" y="1913"/>
                      <a:pt x="9343" y="1142"/>
                    </a:cubicBezTo>
                    <a:cubicBezTo>
                      <a:pt x="8984" y="451"/>
                      <a:pt x="8211" y="1"/>
                      <a:pt x="7433" y="1"/>
                    </a:cubicBezTo>
                    <a:close/>
                  </a:path>
                </a:pathLst>
              </a:custGeom>
              <a:solidFill>
                <a:srgbClr val="FCC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1944575" y="412300"/>
                <a:ext cx="319750" cy="385300"/>
              </a:xfrm>
              <a:custGeom>
                <a:rect b="b" l="l" r="r" t="t"/>
                <a:pathLst>
                  <a:path extrusionOk="0" h="15412" w="12790">
                    <a:moveTo>
                      <a:pt x="6375" y="0"/>
                    </a:moveTo>
                    <a:cubicBezTo>
                      <a:pt x="6341" y="0"/>
                      <a:pt x="6307" y="0"/>
                      <a:pt x="6272" y="1"/>
                    </a:cubicBezTo>
                    <a:cubicBezTo>
                      <a:pt x="2785" y="55"/>
                      <a:pt x="0" y="3041"/>
                      <a:pt x="58" y="6671"/>
                    </a:cubicBezTo>
                    <a:cubicBezTo>
                      <a:pt x="67" y="7212"/>
                      <a:pt x="140" y="7750"/>
                      <a:pt x="280" y="8273"/>
                    </a:cubicBezTo>
                    <a:cubicBezTo>
                      <a:pt x="405" y="8762"/>
                      <a:pt x="585" y="9235"/>
                      <a:pt x="815" y="9683"/>
                    </a:cubicBezTo>
                    <a:cubicBezTo>
                      <a:pt x="959" y="11143"/>
                      <a:pt x="1905" y="13732"/>
                      <a:pt x="2939" y="14354"/>
                    </a:cubicBezTo>
                    <a:cubicBezTo>
                      <a:pt x="3780" y="14857"/>
                      <a:pt x="5678" y="15411"/>
                      <a:pt x="7611" y="15411"/>
                    </a:cubicBezTo>
                    <a:cubicBezTo>
                      <a:pt x="9209" y="15411"/>
                      <a:pt x="10831" y="15033"/>
                      <a:pt x="11899" y="13933"/>
                    </a:cubicBezTo>
                    <a:cubicBezTo>
                      <a:pt x="12790" y="13017"/>
                      <a:pt x="12690" y="6471"/>
                      <a:pt x="12690" y="6471"/>
                    </a:cubicBezTo>
                    <a:cubicBezTo>
                      <a:pt x="12660" y="4603"/>
                      <a:pt x="11887" y="2928"/>
                      <a:pt x="10662" y="1753"/>
                    </a:cubicBezTo>
                    <a:cubicBezTo>
                      <a:pt x="9531" y="661"/>
                      <a:pt x="8031" y="0"/>
                      <a:pt x="6375" y="0"/>
                    </a:cubicBez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1921750" y="407400"/>
                <a:ext cx="314050" cy="255100"/>
              </a:xfrm>
              <a:custGeom>
                <a:rect b="b" l="l" r="r" t="t"/>
                <a:pathLst>
                  <a:path extrusionOk="0" h="10204" w="12562">
                    <a:moveTo>
                      <a:pt x="8234" y="0"/>
                    </a:moveTo>
                    <a:cubicBezTo>
                      <a:pt x="6593" y="0"/>
                      <a:pt x="4966" y="288"/>
                      <a:pt x="3468" y="954"/>
                    </a:cubicBezTo>
                    <a:cubicBezTo>
                      <a:pt x="2650" y="1318"/>
                      <a:pt x="1859" y="1799"/>
                      <a:pt x="1306" y="2501"/>
                    </a:cubicBezTo>
                    <a:cubicBezTo>
                      <a:pt x="948" y="2955"/>
                      <a:pt x="703" y="3486"/>
                      <a:pt x="517" y="4033"/>
                    </a:cubicBezTo>
                    <a:cubicBezTo>
                      <a:pt x="0" y="5552"/>
                      <a:pt x="61" y="7181"/>
                      <a:pt x="473" y="8733"/>
                    </a:cubicBezTo>
                    <a:cubicBezTo>
                      <a:pt x="1416" y="8845"/>
                      <a:pt x="2296" y="9401"/>
                      <a:pt x="2797" y="10204"/>
                    </a:cubicBezTo>
                    <a:cubicBezTo>
                      <a:pt x="3551" y="10156"/>
                      <a:pt x="4131" y="9445"/>
                      <a:pt x="4383" y="8737"/>
                    </a:cubicBezTo>
                    <a:cubicBezTo>
                      <a:pt x="4635" y="8027"/>
                      <a:pt x="4602" y="7254"/>
                      <a:pt x="4565" y="6502"/>
                    </a:cubicBezTo>
                    <a:lnTo>
                      <a:pt x="4565" y="6502"/>
                    </a:lnTo>
                    <a:cubicBezTo>
                      <a:pt x="4977" y="6685"/>
                      <a:pt x="5427" y="6775"/>
                      <a:pt x="5878" y="6775"/>
                    </a:cubicBezTo>
                    <a:cubicBezTo>
                      <a:pt x="6534" y="6775"/>
                      <a:pt x="7191" y="6585"/>
                      <a:pt x="7732" y="6215"/>
                    </a:cubicBezTo>
                    <a:cubicBezTo>
                      <a:pt x="8645" y="5591"/>
                      <a:pt x="9197" y="4476"/>
                      <a:pt x="9139" y="3376"/>
                    </a:cubicBezTo>
                    <a:lnTo>
                      <a:pt x="9139" y="3376"/>
                    </a:lnTo>
                    <a:cubicBezTo>
                      <a:pt x="9388" y="3457"/>
                      <a:pt x="9648" y="3496"/>
                      <a:pt x="9909" y="3496"/>
                    </a:cubicBezTo>
                    <a:cubicBezTo>
                      <a:pt x="10510" y="3496"/>
                      <a:pt x="11113" y="3287"/>
                      <a:pt x="11572" y="2897"/>
                    </a:cubicBezTo>
                    <a:cubicBezTo>
                      <a:pt x="12229" y="2338"/>
                      <a:pt x="12562" y="1429"/>
                      <a:pt x="12422" y="579"/>
                    </a:cubicBezTo>
                    <a:cubicBezTo>
                      <a:pt x="11063" y="212"/>
                      <a:pt x="9643" y="0"/>
                      <a:pt x="8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1953325" y="595325"/>
                <a:ext cx="80675" cy="49250"/>
              </a:xfrm>
              <a:custGeom>
                <a:rect b="b" l="l" r="r" t="t"/>
                <a:pathLst>
                  <a:path extrusionOk="0" h="1970" w="3227">
                    <a:moveTo>
                      <a:pt x="2792" y="0"/>
                    </a:moveTo>
                    <a:lnTo>
                      <a:pt x="1" y="1320"/>
                    </a:lnTo>
                    <a:lnTo>
                      <a:pt x="318" y="1970"/>
                    </a:lnTo>
                    <a:lnTo>
                      <a:pt x="3227" y="887"/>
                    </a:lnTo>
                    <a:lnTo>
                      <a:pt x="2792" y="0"/>
                    </a:lnTo>
                    <a:close/>
                  </a:path>
                </a:pathLst>
              </a:custGeom>
              <a:solidFill>
                <a:srgbClr val="9A7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1953325" y="595325"/>
                <a:ext cx="80675" cy="49250"/>
              </a:xfrm>
              <a:custGeom>
                <a:rect b="b" l="l" r="r" t="t"/>
                <a:pathLst>
                  <a:path extrusionOk="0" h="1970" w="3227">
                    <a:moveTo>
                      <a:pt x="2792" y="0"/>
                    </a:moveTo>
                    <a:lnTo>
                      <a:pt x="1" y="1320"/>
                    </a:lnTo>
                    <a:lnTo>
                      <a:pt x="318" y="1970"/>
                    </a:lnTo>
                    <a:lnTo>
                      <a:pt x="3227" y="887"/>
                    </a:lnTo>
                    <a:lnTo>
                      <a:pt x="27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2167825" y="613150"/>
                <a:ext cx="27900" cy="75325"/>
              </a:xfrm>
              <a:custGeom>
                <a:rect b="b" l="l" r="r" t="t"/>
                <a:pathLst>
                  <a:path extrusionOk="0" h="3013" w="1116">
                    <a:moveTo>
                      <a:pt x="181" y="1"/>
                    </a:moveTo>
                    <a:cubicBezTo>
                      <a:pt x="155" y="1"/>
                      <a:pt x="130" y="7"/>
                      <a:pt x="106" y="20"/>
                    </a:cubicBezTo>
                    <a:cubicBezTo>
                      <a:pt x="31" y="60"/>
                      <a:pt x="1" y="153"/>
                      <a:pt x="41" y="230"/>
                    </a:cubicBezTo>
                    <a:lnTo>
                      <a:pt x="427" y="947"/>
                    </a:lnTo>
                    <a:cubicBezTo>
                      <a:pt x="546" y="1166"/>
                      <a:pt x="668" y="1392"/>
                      <a:pt x="728" y="1625"/>
                    </a:cubicBezTo>
                    <a:cubicBezTo>
                      <a:pt x="789" y="1868"/>
                      <a:pt x="770" y="2096"/>
                      <a:pt x="675" y="2268"/>
                    </a:cubicBezTo>
                    <a:cubicBezTo>
                      <a:pt x="576" y="2452"/>
                      <a:pt x="385" y="2592"/>
                      <a:pt x="201" y="2729"/>
                    </a:cubicBezTo>
                    <a:cubicBezTo>
                      <a:pt x="75" y="2817"/>
                      <a:pt x="140" y="3013"/>
                      <a:pt x="291" y="3013"/>
                    </a:cubicBezTo>
                    <a:cubicBezTo>
                      <a:pt x="292" y="3013"/>
                      <a:pt x="294" y="3013"/>
                      <a:pt x="295" y="3013"/>
                    </a:cubicBezTo>
                    <a:cubicBezTo>
                      <a:pt x="328" y="3013"/>
                      <a:pt x="360" y="3002"/>
                      <a:pt x="388" y="2983"/>
                    </a:cubicBezTo>
                    <a:cubicBezTo>
                      <a:pt x="590" y="2834"/>
                      <a:pt x="819" y="2664"/>
                      <a:pt x="952" y="2420"/>
                    </a:cubicBezTo>
                    <a:cubicBezTo>
                      <a:pt x="1086" y="2179"/>
                      <a:pt x="1115" y="1868"/>
                      <a:pt x="1035" y="1549"/>
                    </a:cubicBezTo>
                    <a:cubicBezTo>
                      <a:pt x="966" y="1276"/>
                      <a:pt x="833" y="1032"/>
                      <a:pt x="705" y="796"/>
                    </a:cubicBezTo>
                    <a:lnTo>
                      <a:pt x="318" y="81"/>
                    </a:lnTo>
                    <a:cubicBezTo>
                      <a:pt x="289" y="29"/>
                      <a:pt x="236" y="1"/>
                      <a:pt x="1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1889050" y="621550"/>
                <a:ext cx="118150" cy="107150"/>
              </a:xfrm>
              <a:custGeom>
                <a:rect b="b" l="l" r="r" t="t"/>
                <a:pathLst>
                  <a:path extrusionOk="0" h="4286" w="4726">
                    <a:moveTo>
                      <a:pt x="2030" y="0"/>
                    </a:moveTo>
                    <a:cubicBezTo>
                      <a:pt x="1676" y="0"/>
                      <a:pt x="1340" y="141"/>
                      <a:pt x="1059" y="502"/>
                    </a:cubicBezTo>
                    <a:cubicBezTo>
                      <a:pt x="0" y="1860"/>
                      <a:pt x="1462" y="4286"/>
                      <a:pt x="3073" y="4286"/>
                    </a:cubicBezTo>
                    <a:cubicBezTo>
                      <a:pt x="3393" y="4286"/>
                      <a:pt x="3718" y="4190"/>
                      <a:pt x="4031" y="3972"/>
                    </a:cubicBezTo>
                    <a:lnTo>
                      <a:pt x="4725" y="1734"/>
                    </a:lnTo>
                    <a:cubicBezTo>
                      <a:pt x="4725" y="1734"/>
                      <a:pt x="3272" y="0"/>
                      <a:pt x="2030" y="0"/>
                    </a:cubicBez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2139350" y="689250"/>
                <a:ext cx="57825" cy="24550"/>
              </a:xfrm>
              <a:custGeom>
                <a:rect b="b" l="l" r="r" t="t"/>
                <a:pathLst>
                  <a:path extrusionOk="0" h="982" w="2313">
                    <a:moveTo>
                      <a:pt x="179" y="0"/>
                    </a:moveTo>
                    <a:cubicBezTo>
                      <a:pt x="160" y="0"/>
                      <a:pt x="141" y="4"/>
                      <a:pt x="122" y="11"/>
                    </a:cubicBezTo>
                    <a:cubicBezTo>
                      <a:pt x="41" y="42"/>
                      <a:pt x="1" y="134"/>
                      <a:pt x="32" y="214"/>
                    </a:cubicBezTo>
                    <a:cubicBezTo>
                      <a:pt x="185" y="600"/>
                      <a:pt x="574" y="894"/>
                      <a:pt x="1022" y="964"/>
                    </a:cubicBezTo>
                    <a:cubicBezTo>
                      <a:pt x="1098" y="975"/>
                      <a:pt x="1175" y="982"/>
                      <a:pt x="1250" y="982"/>
                    </a:cubicBezTo>
                    <a:cubicBezTo>
                      <a:pt x="1571" y="982"/>
                      <a:pt x="1906" y="882"/>
                      <a:pt x="2214" y="694"/>
                    </a:cubicBezTo>
                    <a:cubicBezTo>
                      <a:pt x="2289" y="651"/>
                      <a:pt x="2312" y="552"/>
                      <a:pt x="2267" y="479"/>
                    </a:cubicBezTo>
                    <a:cubicBezTo>
                      <a:pt x="2237" y="430"/>
                      <a:pt x="2185" y="403"/>
                      <a:pt x="2131" y="403"/>
                    </a:cubicBezTo>
                    <a:cubicBezTo>
                      <a:pt x="2103" y="403"/>
                      <a:pt x="2075" y="411"/>
                      <a:pt x="2049" y="426"/>
                    </a:cubicBezTo>
                    <a:cubicBezTo>
                      <a:pt x="1791" y="583"/>
                      <a:pt x="1515" y="666"/>
                      <a:pt x="1254" y="666"/>
                    </a:cubicBezTo>
                    <a:cubicBezTo>
                      <a:pt x="1192" y="666"/>
                      <a:pt x="1131" y="662"/>
                      <a:pt x="1071" y="652"/>
                    </a:cubicBezTo>
                    <a:cubicBezTo>
                      <a:pt x="730" y="600"/>
                      <a:pt x="439" y="382"/>
                      <a:pt x="327" y="100"/>
                    </a:cubicBezTo>
                    <a:cubicBezTo>
                      <a:pt x="302" y="38"/>
                      <a:pt x="24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2018650" y="569075"/>
                <a:ext cx="273575" cy="123600"/>
              </a:xfrm>
              <a:custGeom>
                <a:rect b="b" l="l" r="r" t="t"/>
                <a:pathLst>
                  <a:path extrusionOk="0" h="4944" w="10943">
                    <a:moveTo>
                      <a:pt x="5750" y="0"/>
                    </a:moveTo>
                    <a:cubicBezTo>
                      <a:pt x="2472" y="0"/>
                      <a:pt x="1" y="1040"/>
                      <a:pt x="1" y="1040"/>
                    </a:cubicBezTo>
                    <a:cubicBezTo>
                      <a:pt x="267" y="3405"/>
                      <a:pt x="801" y="4890"/>
                      <a:pt x="2910" y="4942"/>
                    </a:cubicBezTo>
                    <a:cubicBezTo>
                      <a:pt x="2942" y="4943"/>
                      <a:pt x="2975" y="4944"/>
                      <a:pt x="3007" y="4944"/>
                    </a:cubicBezTo>
                    <a:cubicBezTo>
                      <a:pt x="5291" y="4944"/>
                      <a:pt x="5535" y="2869"/>
                      <a:pt x="6532" y="2634"/>
                    </a:cubicBezTo>
                    <a:cubicBezTo>
                      <a:pt x="6593" y="2620"/>
                      <a:pt x="6652" y="2613"/>
                      <a:pt x="6708" y="2613"/>
                    </a:cubicBezTo>
                    <a:cubicBezTo>
                      <a:pt x="7580" y="2613"/>
                      <a:pt x="7902" y="4247"/>
                      <a:pt x="9380" y="4469"/>
                    </a:cubicBezTo>
                    <a:cubicBezTo>
                      <a:pt x="9423" y="4476"/>
                      <a:pt x="9465" y="4479"/>
                      <a:pt x="9506" y="4479"/>
                    </a:cubicBezTo>
                    <a:cubicBezTo>
                      <a:pt x="10942" y="4479"/>
                      <a:pt x="10745" y="537"/>
                      <a:pt x="10745" y="537"/>
                    </a:cubicBezTo>
                    <a:cubicBezTo>
                      <a:pt x="10745" y="537"/>
                      <a:pt x="9618" y="93"/>
                      <a:pt x="6145" y="6"/>
                    </a:cubicBezTo>
                    <a:cubicBezTo>
                      <a:pt x="6012" y="2"/>
                      <a:pt x="5880" y="0"/>
                      <a:pt x="5750" y="0"/>
                    </a:cubicBez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2018650" y="569075"/>
                <a:ext cx="273575" cy="123600"/>
              </a:xfrm>
              <a:custGeom>
                <a:rect b="b" l="l" r="r" t="t"/>
                <a:pathLst>
                  <a:path extrusionOk="0" h="4944" w="10943">
                    <a:moveTo>
                      <a:pt x="5750" y="0"/>
                    </a:moveTo>
                    <a:cubicBezTo>
                      <a:pt x="2472" y="0"/>
                      <a:pt x="1" y="1040"/>
                      <a:pt x="1" y="1040"/>
                    </a:cubicBezTo>
                    <a:cubicBezTo>
                      <a:pt x="267" y="3405"/>
                      <a:pt x="801" y="4890"/>
                      <a:pt x="2910" y="4942"/>
                    </a:cubicBezTo>
                    <a:cubicBezTo>
                      <a:pt x="2942" y="4943"/>
                      <a:pt x="2975" y="4944"/>
                      <a:pt x="3007" y="4944"/>
                    </a:cubicBezTo>
                    <a:cubicBezTo>
                      <a:pt x="5291" y="4944"/>
                      <a:pt x="5535" y="2869"/>
                      <a:pt x="6532" y="2634"/>
                    </a:cubicBezTo>
                    <a:cubicBezTo>
                      <a:pt x="6593" y="2620"/>
                      <a:pt x="6652" y="2613"/>
                      <a:pt x="6708" y="2613"/>
                    </a:cubicBezTo>
                    <a:cubicBezTo>
                      <a:pt x="7580" y="2613"/>
                      <a:pt x="7902" y="4247"/>
                      <a:pt x="9380" y="4469"/>
                    </a:cubicBezTo>
                    <a:cubicBezTo>
                      <a:pt x="9423" y="4476"/>
                      <a:pt x="9465" y="4479"/>
                      <a:pt x="9506" y="4479"/>
                    </a:cubicBezTo>
                    <a:cubicBezTo>
                      <a:pt x="10942" y="4479"/>
                      <a:pt x="10745" y="537"/>
                      <a:pt x="10745" y="537"/>
                    </a:cubicBezTo>
                    <a:cubicBezTo>
                      <a:pt x="10745" y="537"/>
                      <a:pt x="9618" y="93"/>
                      <a:pt x="6145" y="6"/>
                    </a:cubicBezTo>
                    <a:cubicBezTo>
                      <a:pt x="6012" y="2"/>
                      <a:pt x="5880" y="0"/>
                      <a:pt x="57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1695275" y="815350"/>
                <a:ext cx="735400" cy="768225"/>
              </a:xfrm>
              <a:custGeom>
                <a:rect b="b" l="l" r="r" t="t"/>
                <a:pathLst>
                  <a:path extrusionOk="0" h="30729" w="29416">
                    <a:moveTo>
                      <a:pt x="11031" y="0"/>
                    </a:moveTo>
                    <a:lnTo>
                      <a:pt x="10875" y="1949"/>
                    </a:lnTo>
                    <a:cubicBezTo>
                      <a:pt x="10875" y="1949"/>
                      <a:pt x="5084" y="3819"/>
                      <a:pt x="4068" y="5766"/>
                    </a:cubicBezTo>
                    <a:cubicBezTo>
                      <a:pt x="4068" y="5766"/>
                      <a:pt x="1329" y="8649"/>
                      <a:pt x="703" y="12779"/>
                    </a:cubicBezTo>
                    <a:cubicBezTo>
                      <a:pt x="78" y="16908"/>
                      <a:pt x="0" y="22753"/>
                      <a:pt x="0" y="22753"/>
                    </a:cubicBezTo>
                    <a:lnTo>
                      <a:pt x="7182" y="22753"/>
                    </a:lnTo>
                    <a:lnTo>
                      <a:pt x="5710" y="30076"/>
                    </a:lnTo>
                    <a:cubicBezTo>
                      <a:pt x="5710" y="30076"/>
                      <a:pt x="9808" y="30728"/>
                      <a:pt x="14507" y="30728"/>
                    </a:cubicBezTo>
                    <a:cubicBezTo>
                      <a:pt x="18250" y="30728"/>
                      <a:pt x="22374" y="30315"/>
                      <a:pt x="25114" y="28828"/>
                    </a:cubicBezTo>
                    <a:lnTo>
                      <a:pt x="24409" y="20804"/>
                    </a:lnTo>
                    <a:cubicBezTo>
                      <a:pt x="24409" y="20804"/>
                      <a:pt x="24619" y="20413"/>
                      <a:pt x="24893" y="19857"/>
                    </a:cubicBezTo>
                    <a:lnTo>
                      <a:pt x="29416" y="19714"/>
                    </a:lnTo>
                    <a:cubicBezTo>
                      <a:pt x="29416" y="19714"/>
                      <a:pt x="29416" y="8882"/>
                      <a:pt x="26209" y="4830"/>
                    </a:cubicBezTo>
                    <a:cubicBezTo>
                      <a:pt x="24495" y="2666"/>
                      <a:pt x="19872" y="2026"/>
                      <a:pt x="19872" y="2026"/>
                    </a:cubicBezTo>
                    <a:lnTo>
                      <a:pt x="196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2281075" y="1070200"/>
                <a:ext cx="56150" cy="470175"/>
              </a:xfrm>
              <a:custGeom>
                <a:rect b="b" l="l" r="r" t="t"/>
                <a:pathLst>
                  <a:path extrusionOk="0" h="18807" w="2246">
                    <a:moveTo>
                      <a:pt x="195" y="1"/>
                    </a:moveTo>
                    <a:cubicBezTo>
                      <a:pt x="170" y="1"/>
                      <a:pt x="144" y="6"/>
                      <a:pt x="120" y="18"/>
                    </a:cubicBezTo>
                    <a:cubicBezTo>
                      <a:pt x="38" y="60"/>
                      <a:pt x="1" y="160"/>
                      <a:pt x="39" y="244"/>
                    </a:cubicBezTo>
                    <a:cubicBezTo>
                      <a:pt x="59" y="284"/>
                      <a:pt x="1894" y="4045"/>
                      <a:pt x="1666" y="6307"/>
                    </a:cubicBezTo>
                    <a:cubicBezTo>
                      <a:pt x="1436" y="8598"/>
                      <a:pt x="819" y="10538"/>
                      <a:pt x="812" y="10557"/>
                    </a:cubicBezTo>
                    <a:cubicBezTo>
                      <a:pt x="805" y="10578"/>
                      <a:pt x="804" y="10603"/>
                      <a:pt x="805" y="10626"/>
                    </a:cubicBezTo>
                    <a:lnTo>
                      <a:pt x="1510" y="18650"/>
                    </a:lnTo>
                    <a:cubicBezTo>
                      <a:pt x="1517" y="18740"/>
                      <a:pt x="1592" y="18806"/>
                      <a:pt x="1680" y="18806"/>
                    </a:cubicBezTo>
                    <a:lnTo>
                      <a:pt x="1696" y="18806"/>
                    </a:lnTo>
                    <a:cubicBezTo>
                      <a:pt x="1790" y="18797"/>
                      <a:pt x="1860" y="18715"/>
                      <a:pt x="1852" y="18620"/>
                    </a:cubicBezTo>
                    <a:lnTo>
                      <a:pt x="1151" y="10629"/>
                    </a:lnTo>
                    <a:cubicBezTo>
                      <a:pt x="1235" y="10359"/>
                      <a:pt x="1792" y="8503"/>
                      <a:pt x="2009" y="6341"/>
                    </a:cubicBezTo>
                    <a:cubicBezTo>
                      <a:pt x="2246" y="3982"/>
                      <a:pt x="427" y="251"/>
                      <a:pt x="350" y="93"/>
                    </a:cubicBezTo>
                    <a:cubicBezTo>
                      <a:pt x="318" y="34"/>
                      <a:pt x="258"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2122800" y="809075"/>
                <a:ext cx="86150" cy="776100"/>
              </a:xfrm>
              <a:custGeom>
                <a:rect b="b" l="l" r="r" t="t"/>
                <a:pathLst>
                  <a:path extrusionOk="0" h="31044" w="3446">
                    <a:moveTo>
                      <a:pt x="190" y="0"/>
                    </a:moveTo>
                    <a:cubicBezTo>
                      <a:pt x="178" y="0"/>
                      <a:pt x="166" y="1"/>
                      <a:pt x="154" y="4"/>
                    </a:cubicBezTo>
                    <a:cubicBezTo>
                      <a:pt x="60" y="25"/>
                      <a:pt x="0" y="116"/>
                      <a:pt x="21" y="209"/>
                    </a:cubicBezTo>
                    <a:cubicBezTo>
                      <a:pt x="46" y="330"/>
                      <a:pt x="2604" y="12385"/>
                      <a:pt x="2913" y="14765"/>
                    </a:cubicBezTo>
                    <a:cubicBezTo>
                      <a:pt x="3097" y="16197"/>
                      <a:pt x="2894" y="17899"/>
                      <a:pt x="2713" y="19400"/>
                    </a:cubicBezTo>
                    <a:cubicBezTo>
                      <a:pt x="2592" y="20412"/>
                      <a:pt x="2489" y="21284"/>
                      <a:pt x="2520" y="21920"/>
                    </a:cubicBezTo>
                    <a:cubicBezTo>
                      <a:pt x="2597" y="23452"/>
                      <a:pt x="2133" y="30788"/>
                      <a:pt x="2129" y="30862"/>
                    </a:cubicBezTo>
                    <a:cubicBezTo>
                      <a:pt x="2122" y="30956"/>
                      <a:pt x="2194" y="31039"/>
                      <a:pt x="2291" y="31044"/>
                    </a:cubicBezTo>
                    <a:lnTo>
                      <a:pt x="2301" y="31044"/>
                    </a:lnTo>
                    <a:cubicBezTo>
                      <a:pt x="2392" y="31044"/>
                      <a:pt x="2468" y="30974"/>
                      <a:pt x="2473" y="30883"/>
                    </a:cubicBezTo>
                    <a:cubicBezTo>
                      <a:pt x="2492" y="30581"/>
                      <a:pt x="2943" y="23454"/>
                      <a:pt x="2866" y="21903"/>
                    </a:cubicBezTo>
                    <a:cubicBezTo>
                      <a:pt x="2834" y="21297"/>
                      <a:pt x="2937" y="20436"/>
                      <a:pt x="3057" y="19441"/>
                    </a:cubicBezTo>
                    <a:cubicBezTo>
                      <a:pt x="3239" y="17920"/>
                      <a:pt x="3446" y="16195"/>
                      <a:pt x="3255" y="14721"/>
                    </a:cubicBezTo>
                    <a:cubicBezTo>
                      <a:pt x="2944" y="12327"/>
                      <a:pt x="384" y="260"/>
                      <a:pt x="358" y="137"/>
                    </a:cubicBezTo>
                    <a:cubicBezTo>
                      <a:pt x="341" y="56"/>
                      <a:pt x="269" y="0"/>
                      <a:pt x="1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1861975" y="1198650"/>
                <a:ext cx="17150" cy="375800"/>
              </a:xfrm>
              <a:custGeom>
                <a:rect b="b" l="l" r="r" t="t"/>
                <a:pathLst>
                  <a:path extrusionOk="0" h="15032" w="686">
                    <a:moveTo>
                      <a:pt x="229" y="1"/>
                    </a:moveTo>
                    <a:cubicBezTo>
                      <a:pt x="222" y="1"/>
                      <a:pt x="216" y="1"/>
                      <a:pt x="209" y="2"/>
                    </a:cubicBezTo>
                    <a:cubicBezTo>
                      <a:pt x="115" y="6"/>
                      <a:pt x="41" y="85"/>
                      <a:pt x="44" y="181"/>
                    </a:cubicBezTo>
                    <a:lnTo>
                      <a:pt x="342" y="7412"/>
                    </a:lnTo>
                    <a:lnTo>
                      <a:pt x="6" y="14853"/>
                    </a:lnTo>
                    <a:cubicBezTo>
                      <a:pt x="1" y="14947"/>
                      <a:pt x="74" y="15028"/>
                      <a:pt x="169" y="15032"/>
                    </a:cubicBezTo>
                    <a:lnTo>
                      <a:pt x="178" y="15032"/>
                    </a:lnTo>
                    <a:cubicBezTo>
                      <a:pt x="269" y="15032"/>
                      <a:pt x="344" y="14960"/>
                      <a:pt x="349" y="14869"/>
                    </a:cubicBezTo>
                    <a:lnTo>
                      <a:pt x="686" y="7414"/>
                    </a:lnTo>
                    <a:lnTo>
                      <a:pt x="388" y="167"/>
                    </a:lnTo>
                    <a:cubicBezTo>
                      <a:pt x="385" y="78"/>
                      <a:pt x="308" y="1"/>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1826625" y="2165150"/>
                <a:ext cx="312100" cy="559100"/>
              </a:xfrm>
              <a:custGeom>
                <a:rect b="b" l="l" r="r" t="t"/>
                <a:pathLst>
                  <a:path extrusionOk="0" h="22364" w="12484">
                    <a:moveTo>
                      <a:pt x="9994" y="1"/>
                    </a:moveTo>
                    <a:cubicBezTo>
                      <a:pt x="8477" y="1"/>
                      <a:pt x="6964" y="165"/>
                      <a:pt x="5479" y="459"/>
                    </a:cubicBezTo>
                    <a:lnTo>
                      <a:pt x="5190" y="516"/>
                    </a:lnTo>
                    <a:cubicBezTo>
                      <a:pt x="5116" y="533"/>
                      <a:pt x="5046" y="547"/>
                      <a:pt x="4972" y="566"/>
                    </a:cubicBezTo>
                    <a:cubicBezTo>
                      <a:pt x="4688" y="626"/>
                      <a:pt x="4403" y="694"/>
                      <a:pt x="4122" y="766"/>
                    </a:cubicBezTo>
                    <a:cubicBezTo>
                      <a:pt x="3838" y="836"/>
                      <a:pt x="3553" y="913"/>
                      <a:pt x="3269" y="990"/>
                    </a:cubicBezTo>
                    <a:cubicBezTo>
                      <a:pt x="2983" y="1073"/>
                      <a:pt x="2699" y="1160"/>
                      <a:pt x="2414" y="1252"/>
                    </a:cubicBezTo>
                    <a:cubicBezTo>
                      <a:pt x="2119" y="1348"/>
                      <a:pt x="1802" y="1450"/>
                      <a:pt x="1467" y="1555"/>
                    </a:cubicBezTo>
                    <a:cubicBezTo>
                      <a:pt x="1008" y="1700"/>
                      <a:pt x="510" y="1861"/>
                      <a:pt x="0" y="2040"/>
                    </a:cubicBezTo>
                    <a:cubicBezTo>
                      <a:pt x="207" y="3032"/>
                      <a:pt x="416" y="4012"/>
                      <a:pt x="612" y="4956"/>
                    </a:cubicBezTo>
                    <a:cubicBezTo>
                      <a:pt x="658" y="5167"/>
                      <a:pt x="703" y="5377"/>
                      <a:pt x="745" y="5582"/>
                    </a:cubicBezTo>
                    <a:cubicBezTo>
                      <a:pt x="828" y="5959"/>
                      <a:pt x="906" y="6325"/>
                      <a:pt x="985" y="6681"/>
                    </a:cubicBezTo>
                    <a:cubicBezTo>
                      <a:pt x="1155" y="7478"/>
                      <a:pt x="1315" y="8228"/>
                      <a:pt x="1472" y="8929"/>
                    </a:cubicBezTo>
                    <a:cubicBezTo>
                      <a:pt x="1637" y="9707"/>
                      <a:pt x="1793" y="10417"/>
                      <a:pt x="1932" y="11034"/>
                    </a:cubicBezTo>
                    <a:cubicBezTo>
                      <a:pt x="2056" y="11593"/>
                      <a:pt x="2161" y="12078"/>
                      <a:pt x="2249" y="12476"/>
                    </a:cubicBezTo>
                    <a:lnTo>
                      <a:pt x="2249" y="12482"/>
                    </a:lnTo>
                    <a:cubicBezTo>
                      <a:pt x="2428" y="13268"/>
                      <a:pt x="2529" y="13717"/>
                      <a:pt x="2529" y="13717"/>
                    </a:cubicBezTo>
                    <a:lnTo>
                      <a:pt x="2300" y="19833"/>
                    </a:lnTo>
                    <a:lnTo>
                      <a:pt x="2300" y="19845"/>
                    </a:lnTo>
                    <a:lnTo>
                      <a:pt x="2203" y="22364"/>
                    </a:lnTo>
                    <a:lnTo>
                      <a:pt x="12233" y="22364"/>
                    </a:lnTo>
                    <a:cubicBezTo>
                      <a:pt x="12168" y="20899"/>
                      <a:pt x="12100" y="19169"/>
                      <a:pt x="12031" y="17502"/>
                    </a:cubicBezTo>
                    <a:cubicBezTo>
                      <a:pt x="11980" y="16202"/>
                      <a:pt x="11930" y="14944"/>
                      <a:pt x="11893" y="13873"/>
                    </a:cubicBezTo>
                    <a:cubicBezTo>
                      <a:pt x="11838" y="12403"/>
                      <a:pt x="11802" y="11286"/>
                      <a:pt x="11802" y="10911"/>
                    </a:cubicBezTo>
                    <a:cubicBezTo>
                      <a:pt x="11802" y="10440"/>
                      <a:pt x="12040" y="6746"/>
                      <a:pt x="12371" y="1884"/>
                    </a:cubicBezTo>
                    <a:cubicBezTo>
                      <a:pt x="12408" y="1330"/>
                      <a:pt x="12443" y="757"/>
                      <a:pt x="12483" y="177"/>
                    </a:cubicBezTo>
                    <a:cubicBezTo>
                      <a:pt x="12401" y="162"/>
                      <a:pt x="12313" y="149"/>
                      <a:pt x="12231" y="141"/>
                    </a:cubicBezTo>
                    <a:cubicBezTo>
                      <a:pt x="11660" y="58"/>
                      <a:pt x="11081" y="21"/>
                      <a:pt x="10512" y="7"/>
                    </a:cubicBezTo>
                    <a:cubicBezTo>
                      <a:pt x="10339" y="3"/>
                      <a:pt x="10167" y="1"/>
                      <a:pt x="9994" y="1"/>
                    </a:cubicBez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2116575" y="1686500"/>
                <a:ext cx="69550" cy="1037750"/>
              </a:xfrm>
              <a:custGeom>
                <a:rect b="b" l="l" r="r" t="t"/>
                <a:pathLst>
                  <a:path extrusionOk="0" h="41510" w="2782">
                    <a:moveTo>
                      <a:pt x="2321" y="0"/>
                    </a:moveTo>
                    <a:cubicBezTo>
                      <a:pt x="2312" y="60"/>
                      <a:pt x="2114" y="2366"/>
                      <a:pt x="1847" y="5458"/>
                    </a:cubicBezTo>
                    <a:cubicBezTo>
                      <a:pt x="1847" y="5475"/>
                      <a:pt x="1844" y="5498"/>
                      <a:pt x="1844" y="5521"/>
                    </a:cubicBezTo>
                    <a:cubicBezTo>
                      <a:pt x="1641" y="7827"/>
                      <a:pt x="1406" y="10566"/>
                      <a:pt x="1182" y="13128"/>
                    </a:cubicBezTo>
                    <a:cubicBezTo>
                      <a:pt x="1062" y="14493"/>
                      <a:pt x="947" y="15806"/>
                      <a:pt x="842" y="16979"/>
                    </a:cubicBezTo>
                    <a:cubicBezTo>
                      <a:pt x="768" y="17835"/>
                      <a:pt x="694" y="18617"/>
                      <a:pt x="635" y="19287"/>
                    </a:cubicBezTo>
                    <a:cubicBezTo>
                      <a:pt x="607" y="19583"/>
                      <a:pt x="584" y="19854"/>
                      <a:pt x="561" y="20105"/>
                    </a:cubicBezTo>
                    <a:cubicBezTo>
                      <a:pt x="533" y="20417"/>
                      <a:pt x="505" y="20732"/>
                      <a:pt x="479" y="21062"/>
                    </a:cubicBezTo>
                    <a:cubicBezTo>
                      <a:pt x="184" y="24710"/>
                      <a:pt x="0" y="29306"/>
                      <a:pt x="0" y="32670"/>
                    </a:cubicBezTo>
                    <a:cubicBezTo>
                      <a:pt x="0" y="33673"/>
                      <a:pt x="14" y="34561"/>
                      <a:pt x="46" y="35288"/>
                    </a:cubicBezTo>
                    <a:cubicBezTo>
                      <a:pt x="55" y="35453"/>
                      <a:pt x="65" y="35609"/>
                      <a:pt x="74" y="35751"/>
                    </a:cubicBezTo>
                    <a:cubicBezTo>
                      <a:pt x="77" y="35853"/>
                      <a:pt x="83" y="35944"/>
                      <a:pt x="91" y="36035"/>
                    </a:cubicBezTo>
                    <a:cubicBezTo>
                      <a:pt x="91" y="36063"/>
                      <a:pt x="97" y="36091"/>
                      <a:pt x="97" y="36117"/>
                    </a:cubicBezTo>
                    <a:lnTo>
                      <a:pt x="102" y="36123"/>
                    </a:lnTo>
                    <a:cubicBezTo>
                      <a:pt x="207" y="37560"/>
                      <a:pt x="318" y="39678"/>
                      <a:pt x="400" y="41510"/>
                    </a:cubicBezTo>
                    <a:lnTo>
                      <a:pt x="861" y="41510"/>
                    </a:lnTo>
                    <a:cubicBezTo>
                      <a:pt x="791" y="40004"/>
                      <a:pt x="703" y="38298"/>
                      <a:pt x="612" y="36938"/>
                    </a:cubicBezTo>
                    <a:cubicBezTo>
                      <a:pt x="594" y="36603"/>
                      <a:pt x="570" y="36287"/>
                      <a:pt x="547" y="36004"/>
                    </a:cubicBezTo>
                    <a:cubicBezTo>
                      <a:pt x="496" y="35303"/>
                      <a:pt x="465" y="34346"/>
                      <a:pt x="460" y="33224"/>
                    </a:cubicBezTo>
                    <a:lnTo>
                      <a:pt x="456" y="33221"/>
                    </a:lnTo>
                    <a:cubicBezTo>
                      <a:pt x="442" y="29810"/>
                      <a:pt x="629" y="24870"/>
                      <a:pt x="947" y="21016"/>
                    </a:cubicBezTo>
                    <a:cubicBezTo>
                      <a:pt x="969" y="20718"/>
                      <a:pt x="994" y="20431"/>
                      <a:pt x="1020" y="20147"/>
                    </a:cubicBezTo>
                    <a:cubicBezTo>
                      <a:pt x="1099" y="19304"/>
                      <a:pt x="1196" y="18202"/>
                      <a:pt x="1306" y="16938"/>
                    </a:cubicBezTo>
                    <a:cubicBezTo>
                      <a:pt x="1406" y="15806"/>
                      <a:pt x="1516" y="14548"/>
                      <a:pt x="1632" y="13244"/>
                    </a:cubicBezTo>
                    <a:cubicBezTo>
                      <a:pt x="2161" y="7193"/>
                      <a:pt x="2771" y="148"/>
                      <a:pt x="2782" y="41"/>
                    </a:cubicBezTo>
                    <a:lnTo>
                      <a:pt x="2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1707025" y="1384600"/>
                <a:ext cx="204875" cy="728075"/>
              </a:xfrm>
              <a:custGeom>
                <a:rect b="b" l="l" r="r" t="t"/>
                <a:pathLst>
                  <a:path extrusionOk="0" h="29123" w="8195">
                    <a:moveTo>
                      <a:pt x="6551" y="0"/>
                    </a:moveTo>
                    <a:lnTo>
                      <a:pt x="0" y="21"/>
                    </a:lnTo>
                    <a:cubicBezTo>
                      <a:pt x="0" y="21"/>
                      <a:pt x="77" y="8708"/>
                      <a:pt x="312" y="11202"/>
                    </a:cubicBezTo>
                    <a:cubicBezTo>
                      <a:pt x="547" y="13694"/>
                      <a:pt x="2816" y="29123"/>
                      <a:pt x="2816" y="29123"/>
                    </a:cubicBezTo>
                    <a:lnTo>
                      <a:pt x="8195" y="27349"/>
                    </a:lnTo>
                    <a:cubicBezTo>
                      <a:pt x="8195" y="27349"/>
                      <a:pt x="6023" y="11826"/>
                      <a:pt x="6179" y="10501"/>
                    </a:cubicBezTo>
                    <a:cubicBezTo>
                      <a:pt x="6334" y="9176"/>
                      <a:pt x="6551" y="0"/>
                      <a:pt x="6551" y="0"/>
                    </a:cubicBezTo>
                    <a:close/>
                  </a:path>
                </a:pathLst>
              </a:custGeom>
              <a:solidFill>
                <a:srgbClr val="FF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1746100" y="1951600"/>
                <a:ext cx="232925" cy="354525"/>
              </a:xfrm>
              <a:custGeom>
                <a:rect b="b" l="l" r="r" t="t"/>
                <a:pathLst>
                  <a:path extrusionOk="0" h="14181" w="9317">
                    <a:moveTo>
                      <a:pt x="6562" y="1"/>
                    </a:moveTo>
                    <a:lnTo>
                      <a:pt x="0" y="1846"/>
                    </a:lnTo>
                    <a:cubicBezTo>
                      <a:pt x="0" y="1846"/>
                      <a:pt x="961" y="8141"/>
                      <a:pt x="1187" y="9266"/>
                    </a:cubicBezTo>
                    <a:cubicBezTo>
                      <a:pt x="1406" y="10355"/>
                      <a:pt x="4036" y="14181"/>
                      <a:pt x="4696" y="14181"/>
                    </a:cubicBezTo>
                    <a:cubicBezTo>
                      <a:pt x="4718" y="14181"/>
                      <a:pt x="4737" y="14176"/>
                      <a:pt x="4755" y="14168"/>
                    </a:cubicBezTo>
                    <a:cubicBezTo>
                      <a:pt x="5225" y="13933"/>
                      <a:pt x="3787" y="11594"/>
                      <a:pt x="3401" y="10985"/>
                    </a:cubicBezTo>
                    <a:lnTo>
                      <a:pt x="3401" y="10985"/>
                    </a:lnTo>
                    <a:cubicBezTo>
                      <a:pt x="3969" y="11800"/>
                      <a:pt x="6001" y="13829"/>
                      <a:pt x="6722" y="13829"/>
                    </a:cubicBezTo>
                    <a:cubicBezTo>
                      <a:pt x="6763" y="13829"/>
                      <a:pt x="6800" y="13822"/>
                      <a:pt x="6832" y="13809"/>
                    </a:cubicBezTo>
                    <a:cubicBezTo>
                      <a:pt x="7287" y="13614"/>
                      <a:pt x="5939" y="11904"/>
                      <a:pt x="5149" y="10962"/>
                    </a:cubicBezTo>
                    <a:lnTo>
                      <a:pt x="5149" y="10962"/>
                    </a:lnTo>
                    <a:cubicBezTo>
                      <a:pt x="5934" y="11802"/>
                      <a:pt x="7113" y="12821"/>
                      <a:pt x="7712" y="12821"/>
                    </a:cubicBezTo>
                    <a:cubicBezTo>
                      <a:pt x="7813" y="12821"/>
                      <a:pt x="7897" y="12792"/>
                      <a:pt x="7960" y="12729"/>
                    </a:cubicBezTo>
                    <a:cubicBezTo>
                      <a:pt x="8503" y="12189"/>
                      <a:pt x="4981" y="7647"/>
                      <a:pt x="5522" y="7377"/>
                    </a:cubicBezTo>
                    <a:cubicBezTo>
                      <a:pt x="5540" y="7368"/>
                      <a:pt x="5560" y="7364"/>
                      <a:pt x="5582" y="7364"/>
                    </a:cubicBezTo>
                    <a:cubicBezTo>
                      <a:pt x="6197" y="7364"/>
                      <a:pt x="8243" y="10891"/>
                      <a:pt x="8783" y="10891"/>
                    </a:cubicBezTo>
                    <a:cubicBezTo>
                      <a:pt x="8796" y="10891"/>
                      <a:pt x="8808" y="10889"/>
                      <a:pt x="8819" y="10885"/>
                    </a:cubicBezTo>
                    <a:cubicBezTo>
                      <a:pt x="9317" y="10705"/>
                      <a:pt x="7825" y="5353"/>
                      <a:pt x="7464" y="4454"/>
                    </a:cubicBezTo>
                    <a:cubicBezTo>
                      <a:pt x="7103" y="3553"/>
                      <a:pt x="6562" y="1"/>
                      <a:pt x="6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2580275" y="1707475"/>
                <a:ext cx="320775" cy="272725"/>
              </a:xfrm>
              <a:custGeom>
                <a:rect b="b" l="l" r="r" t="t"/>
                <a:pathLst>
                  <a:path extrusionOk="0" h="10909" w="12831">
                    <a:moveTo>
                      <a:pt x="3365" y="1"/>
                    </a:moveTo>
                    <a:lnTo>
                      <a:pt x="1" y="3546"/>
                    </a:lnTo>
                    <a:cubicBezTo>
                      <a:pt x="1" y="3546"/>
                      <a:pt x="3287" y="5688"/>
                      <a:pt x="3833" y="6273"/>
                    </a:cubicBezTo>
                    <a:cubicBezTo>
                      <a:pt x="4382" y="6857"/>
                      <a:pt x="6963" y="10870"/>
                      <a:pt x="7512" y="10908"/>
                    </a:cubicBezTo>
                    <a:cubicBezTo>
                      <a:pt x="7515" y="10909"/>
                      <a:pt x="7518" y="10909"/>
                      <a:pt x="7521" y="10909"/>
                    </a:cubicBezTo>
                    <a:cubicBezTo>
                      <a:pt x="8043" y="10909"/>
                      <a:pt x="6711" y="7656"/>
                      <a:pt x="6711" y="7656"/>
                    </a:cubicBezTo>
                    <a:lnTo>
                      <a:pt x="6711" y="7656"/>
                    </a:lnTo>
                    <a:cubicBezTo>
                      <a:pt x="6711" y="7656"/>
                      <a:pt x="9777" y="10886"/>
                      <a:pt x="10450" y="10886"/>
                    </a:cubicBezTo>
                    <a:cubicBezTo>
                      <a:pt x="10479" y="10886"/>
                      <a:pt x="10503" y="10880"/>
                      <a:pt x="10523" y="10868"/>
                    </a:cubicBezTo>
                    <a:cubicBezTo>
                      <a:pt x="10934" y="10607"/>
                      <a:pt x="8646" y="6663"/>
                      <a:pt x="8646" y="6662"/>
                    </a:cubicBezTo>
                    <a:lnTo>
                      <a:pt x="8646" y="6662"/>
                    </a:lnTo>
                    <a:cubicBezTo>
                      <a:pt x="8646" y="6663"/>
                      <a:pt x="10953" y="10370"/>
                      <a:pt x="11394" y="10370"/>
                    </a:cubicBezTo>
                    <a:cubicBezTo>
                      <a:pt x="11405" y="10370"/>
                      <a:pt x="11415" y="10368"/>
                      <a:pt x="11423" y="10363"/>
                    </a:cubicBezTo>
                    <a:cubicBezTo>
                      <a:pt x="11774" y="10169"/>
                      <a:pt x="11383" y="9039"/>
                      <a:pt x="11383" y="9038"/>
                    </a:cubicBezTo>
                    <a:lnTo>
                      <a:pt x="11383" y="9038"/>
                    </a:lnTo>
                    <a:cubicBezTo>
                      <a:pt x="11383" y="9039"/>
                      <a:pt x="11959" y="9703"/>
                      <a:pt x="12337" y="9703"/>
                    </a:cubicBezTo>
                    <a:cubicBezTo>
                      <a:pt x="12388" y="9703"/>
                      <a:pt x="12436" y="9690"/>
                      <a:pt x="12478" y="9662"/>
                    </a:cubicBezTo>
                    <a:cubicBezTo>
                      <a:pt x="12831" y="9429"/>
                      <a:pt x="10484" y="4910"/>
                      <a:pt x="9897" y="4286"/>
                    </a:cubicBezTo>
                    <a:cubicBezTo>
                      <a:pt x="9310" y="3664"/>
                      <a:pt x="5907" y="2610"/>
                      <a:pt x="5398" y="2144"/>
                    </a:cubicBezTo>
                    <a:cubicBezTo>
                      <a:pt x="4890" y="1676"/>
                      <a:pt x="3365" y="1"/>
                      <a:pt x="33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2812050" y="1960675"/>
                <a:ext cx="211950" cy="311650"/>
              </a:xfrm>
              <a:custGeom>
                <a:rect b="b" l="l" r="r" t="t"/>
                <a:pathLst>
                  <a:path extrusionOk="0" h="12466" w="8478">
                    <a:moveTo>
                      <a:pt x="3991" y="0"/>
                    </a:moveTo>
                    <a:lnTo>
                      <a:pt x="0" y="1325"/>
                    </a:lnTo>
                    <a:lnTo>
                      <a:pt x="314" y="1404"/>
                    </a:lnTo>
                    <a:lnTo>
                      <a:pt x="3607" y="11449"/>
                    </a:lnTo>
                    <a:cubicBezTo>
                      <a:pt x="3812" y="12072"/>
                      <a:pt x="4389" y="12465"/>
                      <a:pt x="5010" y="12465"/>
                    </a:cubicBezTo>
                    <a:cubicBezTo>
                      <a:pt x="5165" y="12465"/>
                      <a:pt x="5323" y="12441"/>
                      <a:pt x="5479" y="12389"/>
                    </a:cubicBezTo>
                    <a:lnTo>
                      <a:pt x="7249" y="11802"/>
                    </a:lnTo>
                    <a:cubicBezTo>
                      <a:pt x="8063" y="11534"/>
                      <a:pt x="8477" y="10626"/>
                      <a:pt x="8144" y="9834"/>
                    </a:cubicBezTo>
                    <a:lnTo>
                      <a:pt x="39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2477575" y="1808725"/>
                <a:ext cx="809800" cy="278675"/>
              </a:xfrm>
              <a:custGeom>
                <a:rect b="b" l="l" r="r" t="t"/>
                <a:pathLst>
                  <a:path extrusionOk="0" h="11147" w="32392">
                    <a:moveTo>
                      <a:pt x="31610" y="1"/>
                    </a:moveTo>
                    <a:lnTo>
                      <a:pt x="17463" y="3804"/>
                    </a:lnTo>
                    <a:lnTo>
                      <a:pt x="12508" y="5136"/>
                    </a:lnTo>
                    <a:lnTo>
                      <a:pt x="1" y="8497"/>
                    </a:lnTo>
                    <a:lnTo>
                      <a:pt x="861" y="11147"/>
                    </a:lnTo>
                    <a:lnTo>
                      <a:pt x="13267" y="7714"/>
                    </a:lnTo>
                    <a:lnTo>
                      <a:pt x="18409" y="6291"/>
                    </a:lnTo>
                    <a:lnTo>
                      <a:pt x="32392" y="2418"/>
                    </a:lnTo>
                    <a:lnTo>
                      <a:pt x="31610" y="1"/>
                    </a:lnTo>
                    <a:close/>
                  </a:path>
                </a:pathLst>
              </a:custGeom>
              <a:solidFill>
                <a:srgbClr val="3803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2477575" y="1815525"/>
                <a:ext cx="805125" cy="271875"/>
              </a:xfrm>
              <a:custGeom>
                <a:rect b="b" l="l" r="r" t="t"/>
                <a:pathLst>
                  <a:path extrusionOk="0" h="10875" w="32205">
                    <a:moveTo>
                      <a:pt x="30766" y="0"/>
                    </a:moveTo>
                    <a:cubicBezTo>
                      <a:pt x="30656" y="0"/>
                      <a:pt x="30544" y="14"/>
                      <a:pt x="30433" y="44"/>
                    </a:cubicBezTo>
                    <a:lnTo>
                      <a:pt x="17463" y="3532"/>
                    </a:lnTo>
                    <a:lnTo>
                      <a:pt x="12508" y="4864"/>
                    </a:lnTo>
                    <a:lnTo>
                      <a:pt x="1" y="8225"/>
                    </a:lnTo>
                    <a:lnTo>
                      <a:pt x="861" y="10875"/>
                    </a:lnTo>
                    <a:lnTo>
                      <a:pt x="13265" y="7442"/>
                    </a:lnTo>
                    <a:lnTo>
                      <a:pt x="18409" y="6019"/>
                    </a:lnTo>
                    <a:lnTo>
                      <a:pt x="31109" y="2500"/>
                    </a:lnTo>
                    <a:cubicBezTo>
                      <a:pt x="31807" y="2309"/>
                      <a:pt x="32204" y="1572"/>
                      <a:pt x="31984" y="884"/>
                    </a:cubicBezTo>
                    <a:cubicBezTo>
                      <a:pt x="31808" y="345"/>
                      <a:pt x="31307" y="0"/>
                      <a:pt x="307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2790275" y="1903800"/>
                <a:ext cx="147525" cy="97775"/>
              </a:xfrm>
              <a:custGeom>
                <a:rect b="b" l="l" r="r" t="t"/>
                <a:pathLst>
                  <a:path extrusionOk="0" h="3911" w="5901">
                    <a:moveTo>
                      <a:pt x="4955" y="1"/>
                    </a:moveTo>
                    <a:lnTo>
                      <a:pt x="0" y="1333"/>
                    </a:lnTo>
                    <a:lnTo>
                      <a:pt x="759" y="3911"/>
                    </a:lnTo>
                    <a:lnTo>
                      <a:pt x="5901" y="2488"/>
                    </a:lnTo>
                    <a:lnTo>
                      <a:pt x="49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2398550" y="1974225"/>
                <a:ext cx="190250" cy="279450"/>
              </a:xfrm>
              <a:custGeom>
                <a:rect b="b" l="l" r="r" t="t"/>
                <a:pathLst>
                  <a:path extrusionOk="0" h="11178" w="7610">
                    <a:moveTo>
                      <a:pt x="4987" y="0"/>
                    </a:moveTo>
                    <a:cubicBezTo>
                      <a:pt x="4862" y="0"/>
                      <a:pt x="4735" y="29"/>
                      <a:pt x="4616" y="89"/>
                    </a:cubicBezTo>
                    <a:lnTo>
                      <a:pt x="2962" y="936"/>
                    </a:lnTo>
                    <a:cubicBezTo>
                      <a:pt x="2683" y="1076"/>
                      <a:pt x="2568" y="1414"/>
                      <a:pt x="2703" y="1696"/>
                    </a:cubicBezTo>
                    <a:cubicBezTo>
                      <a:pt x="3095" y="2515"/>
                      <a:pt x="3835" y="4138"/>
                      <a:pt x="3991" y="5063"/>
                    </a:cubicBezTo>
                    <a:cubicBezTo>
                      <a:pt x="4206" y="6335"/>
                      <a:pt x="5104" y="8407"/>
                      <a:pt x="2501" y="9397"/>
                    </a:cubicBezTo>
                    <a:cubicBezTo>
                      <a:pt x="1012" y="9965"/>
                      <a:pt x="0" y="9765"/>
                      <a:pt x="463" y="10433"/>
                    </a:cubicBezTo>
                    <a:cubicBezTo>
                      <a:pt x="695" y="10766"/>
                      <a:pt x="1568" y="11178"/>
                      <a:pt x="2636" y="11178"/>
                    </a:cubicBezTo>
                    <a:cubicBezTo>
                      <a:pt x="3704" y="11178"/>
                      <a:pt x="4967" y="10766"/>
                      <a:pt x="5978" y="9453"/>
                    </a:cubicBezTo>
                    <a:cubicBezTo>
                      <a:pt x="7610" y="7334"/>
                      <a:pt x="6537" y="3754"/>
                      <a:pt x="6164" y="1966"/>
                    </a:cubicBezTo>
                    <a:cubicBezTo>
                      <a:pt x="6024" y="1295"/>
                      <a:pt x="5866" y="815"/>
                      <a:pt x="5722" y="478"/>
                    </a:cubicBezTo>
                    <a:cubicBezTo>
                      <a:pt x="5594" y="175"/>
                      <a:pt x="5297" y="0"/>
                      <a:pt x="4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2714950" y="2319225"/>
                <a:ext cx="864350" cy="405075"/>
              </a:xfrm>
              <a:custGeom>
                <a:rect b="b" l="l" r="r" t="t"/>
                <a:pathLst>
                  <a:path extrusionOk="0" h="16203" w="34574">
                    <a:moveTo>
                      <a:pt x="17776" y="0"/>
                    </a:moveTo>
                    <a:cubicBezTo>
                      <a:pt x="16000" y="0"/>
                      <a:pt x="14258" y="267"/>
                      <a:pt x="12591" y="795"/>
                    </a:cubicBezTo>
                    <a:cubicBezTo>
                      <a:pt x="12012" y="972"/>
                      <a:pt x="11445" y="1182"/>
                      <a:pt x="10891" y="1426"/>
                    </a:cubicBezTo>
                    <a:cubicBezTo>
                      <a:pt x="10023" y="1801"/>
                      <a:pt x="9191" y="2248"/>
                      <a:pt x="8399" y="2761"/>
                    </a:cubicBezTo>
                    <a:cubicBezTo>
                      <a:pt x="6785" y="3804"/>
                      <a:pt x="5358" y="5120"/>
                      <a:pt x="4147" y="6638"/>
                    </a:cubicBezTo>
                    <a:cubicBezTo>
                      <a:pt x="2039" y="9289"/>
                      <a:pt x="595" y="12582"/>
                      <a:pt x="1" y="16203"/>
                    </a:cubicBezTo>
                    <a:lnTo>
                      <a:pt x="2063" y="16203"/>
                    </a:lnTo>
                    <a:cubicBezTo>
                      <a:pt x="2062" y="16175"/>
                      <a:pt x="2067" y="16148"/>
                      <a:pt x="2076" y="16124"/>
                    </a:cubicBezTo>
                    <a:cubicBezTo>
                      <a:pt x="2113" y="15899"/>
                      <a:pt x="2158" y="15677"/>
                      <a:pt x="2209" y="15456"/>
                    </a:cubicBezTo>
                    <a:cubicBezTo>
                      <a:pt x="2442" y="14359"/>
                      <a:pt x="2770" y="13285"/>
                      <a:pt x="3187" y="12242"/>
                    </a:cubicBezTo>
                    <a:cubicBezTo>
                      <a:pt x="3187" y="12238"/>
                      <a:pt x="3192" y="12238"/>
                      <a:pt x="3192" y="12233"/>
                    </a:cubicBezTo>
                    <a:cubicBezTo>
                      <a:pt x="3863" y="10568"/>
                      <a:pt x="4755" y="9052"/>
                      <a:pt x="5852" y="7726"/>
                    </a:cubicBezTo>
                    <a:cubicBezTo>
                      <a:pt x="5989" y="7544"/>
                      <a:pt x="6145" y="7374"/>
                      <a:pt x="6296" y="7205"/>
                    </a:cubicBezTo>
                    <a:cubicBezTo>
                      <a:pt x="7237" y="6150"/>
                      <a:pt x="8316" y="5225"/>
                      <a:pt x="9505" y="4457"/>
                    </a:cubicBezTo>
                    <a:cubicBezTo>
                      <a:pt x="10206" y="3998"/>
                      <a:pt x="10947" y="3600"/>
                      <a:pt x="11718" y="3269"/>
                    </a:cubicBezTo>
                    <a:cubicBezTo>
                      <a:pt x="12170" y="3071"/>
                      <a:pt x="12627" y="2898"/>
                      <a:pt x="13094" y="2747"/>
                    </a:cubicBezTo>
                    <a:cubicBezTo>
                      <a:pt x="13202" y="2712"/>
                      <a:pt x="13307" y="2679"/>
                      <a:pt x="13418" y="2647"/>
                    </a:cubicBezTo>
                    <a:cubicBezTo>
                      <a:pt x="13528" y="2616"/>
                      <a:pt x="13633" y="2582"/>
                      <a:pt x="13739" y="2559"/>
                    </a:cubicBezTo>
                    <a:cubicBezTo>
                      <a:pt x="15047" y="2200"/>
                      <a:pt x="16398" y="2020"/>
                      <a:pt x="17755" y="2020"/>
                    </a:cubicBezTo>
                    <a:cubicBezTo>
                      <a:pt x="17761" y="2020"/>
                      <a:pt x="17768" y="2020"/>
                      <a:pt x="17774" y="2020"/>
                    </a:cubicBezTo>
                    <a:cubicBezTo>
                      <a:pt x="19215" y="2023"/>
                      <a:pt x="20649" y="2214"/>
                      <a:pt x="22040" y="2588"/>
                    </a:cubicBezTo>
                    <a:cubicBezTo>
                      <a:pt x="22149" y="2614"/>
                      <a:pt x="22256" y="2642"/>
                      <a:pt x="22368" y="2675"/>
                    </a:cubicBezTo>
                    <a:lnTo>
                      <a:pt x="22697" y="2772"/>
                    </a:lnTo>
                    <a:cubicBezTo>
                      <a:pt x="26085" y="3804"/>
                      <a:pt x="29103" y="5807"/>
                      <a:pt x="31524" y="8430"/>
                    </a:cubicBezTo>
                    <a:cubicBezTo>
                      <a:pt x="31680" y="8595"/>
                      <a:pt x="31831" y="8763"/>
                      <a:pt x="31978" y="8933"/>
                    </a:cubicBezTo>
                    <a:cubicBezTo>
                      <a:pt x="32958" y="10057"/>
                      <a:pt x="33829" y="11271"/>
                      <a:pt x="34574" y="12563"/>
                    </a:cubicBezTo>
                    <a:lnTo>
                      <a:pt x="34574" y="8951"/>
                    </a:lnTo>
                    <a:cubicBezTo>
                      <a:pt x="31614" y="5043"/>
                      <a:pt x="27581" y="2057"/>
                      <a:pt x="22923" y="735"/>
                    </a:cubicBezTo>
                    <a:cubicBezTo>
                      <a:pt x="21200" y="244"/>
                      <a:pt x="19473" y="0"/>
                      <a:pt x="177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3115700" y="2698600"/>
                <a:ext cx="157175" cy="25650"/>
              </a:xfrm>
              <a:custGeom>
                <a:rect b="b" l="l" r="r" t="t"/>
                <a:pathLst>
                  <a:path extrusionOk="0" h="1026" w="6287">
                    <a:moveTo>
                      <a:pt x="3043" y="0"/>
                    </a:moveTo>
                    <a:cubicBezTo>
                      <a:pt x="3022" y="0"/>
                      <a:pt x="3000" y="0"/>
                      <a:pt x="2978" y="1"/>
                    </a:cubicBezTo>
                    <a:cubicBezTo>
                      <a:pt x="2545" y="6"/>
                      <a:pt x="2116" y="67"/>
                      <a:pt x="1701" y="185"/>
                    </a:cubicBezTo>
                    <a:cubicBezTo>
                      <a:pt x="1524" y="230"/>
                      <a:pt x="1350" y="288"/>
                      <a:pt x="1182" y="358"/>
                    </a:cubicBezTo>
                    <a:lnTo>
                      <a:pt x="1177" y="358"/>
                    </a:lnTo>
                    <a:cubicBezTo>
                      <a:pt x="1138" y="372"/>
                      <a:pt x="1100" y="390"/>
                      <a:pt x="1061" y="409"/>
                    </a:cubicBezTo>
                    <a:cubicBezTo>
                      <a:pt x="684" y="568"/>
                      <a:pt x="327" y="777"/>
                      <a:pt x="1" y="1026"/>
                    </a:cubicBezTo>
                    <a:lnTo>
                      <a:pt x="6287" y="1026"/>
                    </a:lnTo>
                    <a:cubicBezTo>
                      <a:pt x="5849" y="731"/>
                      <a:pt x="5374" y="493"/>
                      <a:pt x="4876" y="316"/>
                    </a:cubicBezTo>
                    <a:cubicBezTo>
                      <a:pt x="4766" y="279"/>
                      <a:pt x="4661" y="248"/>
                      <a:pt x="4550" y="216"/>
                    </a:cubicBezTo>
                    <a:cubicBezTo>
                      <a:pt x="4440" y="185"/>
                      <a:pt x="4333" y="155"/>
                      <a:pt x="4224" y="134"/>
                    </a:cubicBezTo>
                    <a:cubicBezTo>
                      <a:pt x="3837" y="46"/>
                      <a:pt x="3440" y="0"/>
                      <a:pt x="30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3218175" y="2374300"/>
                <a:ext cx="65850" cy="349950"/>
              </a:xfrm>
              <a:custGeom>
                <a:rect b="b" l="l" r="r" t="t"/>
                <a:pathLst>
                  <a:path extrusionOk="0" h="13998" w="2634">
                    <a:moveTo>
                      <a:pt x="1967" y="1"/>
                    </a:moveTo>
                    <a:lnTo>
                      <a:pt x="1913" y="385"/>
                    </a:lnTo>
                    <a:lnTo>
                      <a:pt x="123" y="13106"/>
                    </a:lnTo>
                    <a:lnTo>
                      <a:pt x="1" y="13998"/>
                    </a:lnTo>
                    <a:lnTo>
                      <a:pt x="676" y="13998"/>
                    </a:lnTo>
                    <a:lnTo>
                      <a:pt x="777" y="13288"/>
                    </a:lnTo>
                    <a:lnTo>
                      <a:pt x="2570" y="567"/>
                    </a:lnTo>
                    <a:lnTo>
                      <a:pt x="2633" y="95"/>
                    </a:lnTo>
                    <a:lnTo>
                      <a:pt x="19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3038550" y="2370975"/>
                <a:ext cx="126200" cy="353275"/>
              </a:xfrm>
              <a:custGeom>
                <a:rect b="b" l="l" r="r" t="t"/>
                <a:pathLst>
                  <a:path extrusionOk="0" h="14131" w="5048">
                    <a:moveTo>
                      <a:pt x="646" y="1"/>
                    </a:moveTo>
                    <a:lnTo>
                      <a:pt x="269" y="120"/>
                    </a:lnTo>
                    <a:lnTo>
                      <a:pt x="1" y="202"/>
                    </a:lnTo>
                    <a:lnTo>
                      <a:pt x="148" y="677"/>
                    </a:lnTo>
                    <a:lnTo>
                      <a:pt x="3830" y="12501"/>
                    </a:lnTo>
                    <a:lnTo>
                      <a:pt x="4147" y="13514"/>
                    </a:lnTo>
                    <a:lnTo>
                      <a:pt x="4340" y="14131"/>
                    </a:lnTo>
                    <a:lnTo>
                      <a:pt x="5048" y="14131"/>
                    </a:lnTo>
                    <a:lnTo>
                      <a:pt x="4787" y="13290"/>
                    </a:lnTo>
                    <a:lnTo>
                      <a:pt x="1632" y="3173"/>
                    </a:lnTo>
                    <a:lnTo>
                      <a:pt x="796" y="489"/>
                    </a:lnTo>
                    <a:lnTo>
                      <a:pt x="6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2849200" y="2487700"/>
                <a:ext cx="225700" cy="236550"/>
              </a:xfrm>
              <a:custGeom>
                <a:rect b="b" l="l" r="r" t="t"/>
                <a:pathLst>
                  <a:path extrusionOk="0" h="9462" w="9028">
                    <a:moveTo>
                      <a:pt x="502" y="0"/>
                    </a:moveTo>
                    <a:lnTo>
                      <a:pt x="0" y="449"/>
                    </a:lnTo>
                    <a:lnTo>
                      <a:pt x="484" y="985"/>
                    </a:lnTo>
                    <a:lnTo>
                      <a:pt x="8121" y="9462"/>
                    </a:lnTo>
                    <a:lnTo>
                      <a:pt x="9027" y="9462"/>
                    </a:lnTo>
                    <a:lnTo>
                      <a:pt x="924" y="468"/>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2745225" y="2698375"/>
                <a:ext cx="73775" cy="27275"/>
              </a:xfrm>
              <a:custGeom>
                <a:rect b="b" l="l" r="r" t="t"/>
                <a:pathLst>
                  <a:path extrusionOk="0" h="1091" w="2951">
                    <a:moveTo>
                      <a:pt x="244" y="1"/>
                    </a:moveTo>
                    <a:lnTo>
                      <a:pt x="1" y="628"/>
                    </a:lnTo>
                    <a:lnTo>
                      <a:pt x="865" y="958"/>
                    </a:lnTo>
                    <a:lnTo>
                      <a:pt x="1066" y="1035"/>
                    </a:lnTo>
                    <a:lnTo>
                      <a:pt x="1213" y="1091"/>
                    </a:lnTo>
                    <a:lnTo>
                      <a:pt x="1227" y="1035"/>
                    </a:lnTo>
                    <a:lnTo>
                      <a:pt x="2950" y="1035"/>
                    </a:lnTo>
                    <a:lnTo>
                      <a:pt x="1347" y="421"/>
                    </a:lnTo>
                    <a:lnTo>
                      <a:pt x="998" y="290"/>
                    </a:lnTo>
                    <a:lnTo>
                      <a:pt x="2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3331475" y="2522400"/>
                <a:ext cx="190975" cy="201850"/>
              </a:xfrm>
              <a:custGeom>
                <a:rect b="b" l="l" r="r" t="t"/>
                <a:pathLst>
                  <a:path extrusionOk="0" h="8074" w="7639">
                    <a:moveTo>
                      <a:pt x="7133" y="0"/>
                    </a:moveTo>
                    <a:lnTo>
                      <a:pt x="6867" y="302"/>
                    </a:lnTo>
                    <a:lnTo>
                      <a:pt x="1" y="8074"/>
                    </a:lnTo>
                    <a:lnTo>
                      <a:pt x="902" y="8074"/>
                    </a:lnTo>
                    <a:lnTo>
                      <a:pt x="7317" y="805"/>
                    </a:lnTo>
                    <a:lnTo>
                      <a:pt x="7638" y="443"/>
                    </a:lnTo>
                    <a:lnTo>
                      <a:pt x="71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2580150" y="305975"/>
                <a:ext cx="536950" cy="525550"/>
              </a:xfrm>
              <a:custGeom>
                <a:rect b="b" l="l" r="r" t="t"/>
                <a:pathLst>
                  <a:path extrusionOk="0" h="21022" w="21478">
                    <a:moveTo>
                      <a:pt x="7634" y="1"/>
                    </a:moveTo>
                    <a:cubicBezTo>
                      <a:pt x="3218" y="1332"/>
                      <a:pt x="0" y="5433"/>
                      <a:pt x="0" y="10282"/>
                    </a:cubicBezTo>
                    <a:cubicBezTo>
                      <a:pt x="0" y="16213"/>
                      <a:pt x="4809" y="21022"/>
                      <a:pt x="10738" y="21022"/>
                    </a:cubicBezTo>
                    <a:cubicBezTo>
                      <a:pt x="16668" y="21022"/>
                      <a:pt x="21477" y="16213"/>
                      <a:pt x="21477" y="10282"/>
                    </a:cubicBezTo>
                    <a:cubicBezTo>
                      <a:pt x="21477" y="9261"/>
                      <a:pt x="21332" y="8246"/>
                      <a:pt x="21042" y="7266"/>
                    </a:cubicBezTo>
                    <a:cubicBezTo>
                      <a:pt x="16987" y="4145"/>
                      <a:pt x="12462" y="1694"/>
                      <a:pt x="76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 name="Google Shape;533;p37"/>
          <p:cNvGrpSpPr/>
          <p:nvPr/>
        </p:nvGrpSpPr>
        <p:grpSpPr>
          <a:xfrm>
            <a:off x="7114313" y="2892335"/>
            <a:ext cx="1549655" cy="1716250"/>
            <a:chOff x="4846150" y="3168595"/>
            <a:chExt cx="1549500" cy="1716078"/>
          </a:xfrm>
        </p:grpSpPr>
        <p:sp>
          <p:nvSpPr>
            <p:cNvPr id="534" name="Google Shape;534;p37"/>
            <p:cNvSpPr/>
            <p:nvPr/>
          </p:nvSpPr>
          <p:spPr>
            <a:xfrm>
              <a:off x="4846150" y="3168634"/>
              <a:ext cx="1549500" cy="1716000"/>
            </a:xfrm>
            <a:prstGeom prst="round2SameRect">
              <a:avLst>
                <a:gd fmla="val 50000" name="adj1"/>
                <a:gd fmla="val 0" name="adj2"/>
              </a:avLst>
            </a:prstGeom>
            <a:solidFill>
              <a:schemeClr val="dk1"/>
            </a:solidFill>
            <a:ln cap="flat" cmpd="sng" w="152400">
              <a:solidFill>
                <a:schemeClr val="dk1"/>
              </a:solidFill>
              <a:prstDash val="solid"/>
              <a:round/>
              <a:headEnd len="sm" w="sm" type="none"/>
              <a:tailEnd len="sm" w="sm" type="none"/>
            </a:ln>
            <a:effectLst>
              <a:outerShdw blurRad="57150" rotWithShape="0" algn="bl" dir="5400000" dist="19050">
                <a:schemeClr val="accent6">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37"/>
            <p:cNvGrpSpPr/>
            <p:nvPr/>
          </p:nvGrpSpPr>
          <p:grpSpPr>
            <a:xfrm>
              <a:off x="4846182" y="3168595"/>
              <a:ext cx="1549437" cy="1716078"/>
              <a:chOff x="4052075" y="3000200"/>
              <a:chExt cx="2234550" cy="2474875"/>
            </a:xfrm>
          </p:grpSpPr>
          <p:sp>
            <p:nvSpPr>
              <p:cNvPr id="536" name="Google Shape;536;p37"/>
              <p:cNvSpPr/>
              <p:nvPr/>
            </p:nvSpPr>
            <p:spPr>
              <a:xfrm>
                <a:off x="4052075" y="3000200"/>
                <a:ext cx="2234550" cy="2474825"/>
              </a:xfrm>
              <a:custGeom>
                <a:rect b="b" l="l" r="r" t="t"/>
                <a:pathLst>
                  <a:path extrusionOk="0" h="98993" w="89382">
                    <a:moveTo>
                      <a:pt x="45211" y="1"/>
                    </a:moveTo>
                    <a:cubicBezTo>
                      <a:pt x="38688" y="1"/>
                      <a:pt x="32169" y="1397"/>
                      <a:pt x="26210" y="4057"/>
                    </a:cubicBezTo>
                    <a:cubicBezTo>
                      <a:pt x="24385" y="4871"/>
                      <a:pt x="22614" y="5803"/>
                      <a:pt x="20908" y="6847"/>
                    </a:cubicBezTo>
                    <a:cubicBezTo>
                      <a:pt x="20538" y="7078"/>
                      <a:pt x="20168" y="7310"/>
                      <a:pt x="19800" y="7558"/>
                    </a:cubicBezTo>
                    <a:cubicBezTo>
                      <a:pt x="17819" y="8849"/>
                      <a:pt x="15947" y="10302"/>
                      <a:pt x="14203" y="11899"/>
                    </a:cubicBezTo>
                    <a:cubicBezTo>
                      <a:pt x="14142" y="11955"/>
                      <a:pt x="14074" y="12018"/>
                      <a:pt x="14013" y="12075"/>
                    </a:cubicBezTo>
                    <a:cubicBezTo>
                      <a:pt x="12603" y="13383"/>
                      <a:pt x="11285" y="14789"/>
                      <a:pt x="10065" y="16278"/>
                    </a:cubicBezTo>
                    <a:cubicBezTo>
                      <a:pt x="9961" y="16400"/>
                      <a:pt x="9862" y="16524"/>
                      <a:pt x="9772" y="16648"/>
                    </a:cubicBezTo>
                    <a:cubicBezTo>
                      <a:pt x="7843" y="19053"/>
                      <a:pt x="6171" y="21654"/>
                      <a:pt x="4783" y="24409"/>
                    </a:cubicBezTo>
                    <a:cubicBezTo>
                      <a:pt x="3084" y="27778"/>
                      <a:pt x="1817" y="31349"/>
                      <a:pt x="1011" y="35036"/>
                    </a:cubicBezTo>
                    <a:cubicBezTo>
                      <a:pt x="898" y="35559"/>
                      <a:pt x="799" y="36082"/>
                      <a:pt x="709" y="36615"/>
                    </a:cubicBezTo>
                    <a:cubicBezTo>
                      <a:pt x="237" y="39223"/>
                      <a:pt x="0" y="41867"/>
                      <a:pt x="5" y="44518"/>
                    </a:cubicBezTo>
                    <a:lnTo>
                      <a:pt x="5" y="98993"/>
                    </a:lnTo>
                    <a:lnTo>
                      <a:pt x="89382" y="98993"/>
                    </a:lnTo>
                    <a:lnTo>
                      <a:pt x="89382" y="44394"/>
                    </a:lnTo>
                    <a:cubicBezTo>
                      <a:pt x="89372" y="43092"/>
                      <a:pt x="89309" y="41804"/>
                      <a:pt x="89192" y="40529"/>
                    </a:cubicBezTo>
                    <a:cubicBezTo>
                      <a:pt x="88969" y="37984"/>
                      <a:pt x="88520" y="35464"/>
                      <a:pt x="87854" y="32996"/>
                    </a:cubicBezTo>
                    <a:cubicBezTo>
                      <a:pt x="87026" y="29937"/>
                      <a:pt x="85875" y="26974"/>
                      <a:pt x="84423" y="24156"/>
                    </a:cubicBezTo>
                    <a:cubicBezTo>
                      <a:pt x="84303" y="23929"/>
                      <a:pt x="84183" y="23701"/>
                      <a:pt x="84062" y="23477"/>
                    </a:cubicBezTo>
                    <a:cubicBezTo>
                      <a:pt x="82252" y="20118"/>
                      <a:pt x="80030" y="17000"/>
                      <a:pt x="77442" y="14198"/>
                    </a:cubicBezTo>
                    <a:cubicBezTo>
                      <a:pt x="77223" y="13956"/>
                      <a:pt x="77000" y="13720"/>
                      <a:pt x="76772" y="13480"/>
                    </a:cubicBezTo>
                    <a:cubicBezTo>
                      <a:pt x="72968" y="9525"/>
                      <a:pt x="68472" y="6304"/>
                      <a:pt x="63504" y="3975"/>
                    </a:cubicBezTo>
                    <a:cubicBezTo>
                      <a:pt x="57731" y="1286"/>
                      <a:pt x="51470" y="1"/>
                      <a:pt x="45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4052175" y="4907225"/>
                <a:ext cx="2234450" cy="567850"/>
              </a:xfrm>
              <a:custGeom>
                <a:rect b="b" l="l" r="r" t="t"/>
                <a:pathLst>
                  <a:path extrusionOk="0" h="22714" w="89378">
                    <a:moveTo>
                      <a:pt x="85467" y="1"/>
                    </a:moveTo>
                    <a:cubicBezTo>
                      <a:pt x="82607" y="1"/>
                      <a:pt x="79854" y="1393"/>
                      <a:pt x="77799" y="3388"/>
                    </a:cubicBezTo>
                    <a:cubicBezTo>
                      <a:pt x="75712" y="5407"/>
                      <a:pt x="74266" y="7999"/>
                      <a:pt x="73129" y="10673"/>
                    </a:cubicBezTo>
                    <a:cubicBezTo>
                      <a:pt x="72116" y="8893"/>
                      <a:pt x="70196" y="7729"/>
                      <a:pt x="68179" y="7347"/>
                    </a:cubicBezTo>
                    <a:cubicBezTo>
                      <a:pt x="67595" y="7236"/>
                      <a:pt x="67004" y="7185"/>
                      <a:pt x="66412" y="7185"/>
                    </a:cubicBezTo>
                    <a:cubicBezTo>
                      <a:pt x="64960" y="7185"/>
                      <a:pt x="63501" y="7492"/>
                      <a:pt x="62126" y="7974"/>
                    </a:cubicBezTo>
                    <a:cubicBezTo>
                      <a:pt x="57063" y="9759"/>
                      <a:pt x="52253" y="13874"/>
                      <a:pt x="51371" y="19169"/>
                    </a:cubicBezTo>
                    <a:cubicBezTo>
                      <a:pt x="51532" y="18200"/>
                      <a:pt x="49514" y="17642"/>
                      <a:pt x="47514" y="17642"/>
                    </a:cubicBezTo>
                    <a:cubicBezTo>
                      <a:pt x="46573" y="17642"/>
                      <a:pt x="45636" y="17766"/>
                      <a:pt x="44932" y="18028"/>
                    </a:cubicBezTo>
                    <a:cubicBezTo>
                      <a:pt x="43905" y="18409"/>
                      <a:pt x="42982" y="19160"/>
                      <a:pt x="42163" y="20015"/>
                    </a:cubicBezTo>
                    <a:cubicBezTo>
                      <a:pt x="42008" y="19720"/>
                      <a:pt x="41832" y="19440"/>
                      <a:pt x="41651" y="19165"/>
                    </a:cubicBezTo>
                    <a:cubicBezTo>
                      <a:pt x="39359" y="15706"/>
                      <a:pt x="35336" y="13473"/>
                      <a:pt x="31194" y="13355"/>
                    </a:cubicBezTo>
                    <a:cubicBezTo>
                      <a:pt x="31073" y="13352"/>
                      <a:pt x="30951" y="13350"/>
                      <a:pt x="30829" y="13350"/>
                    </a:cubicBezTo>
                    <a:cubicBezTo>
                      <a:pt x="26810" y="13350"/>
                      <a:pt x="22834" y="15330"/>
                      <a:pt x="20419" y="18547"/>
                    </a:cubicBezTo>
                    <a:cubicBezTo>
                      <a:pt x="18979" y="13558"/>
                      <a:pt x="17125" y="8038"/>
                      <a:pt x="12511" y="5655"/>
                    </a:cubicBezTo>
                    <a:cubicBezTo>
                      <a:pt x="11158" y="4954"/>
                      <a:pt x="9633" y="4604"/>
                      <a:pt x="8108" y="4604"/>
                    </a:cubicBezTo>
                    <a:cubicBezTo>
                      <a:pt x="6596" y="4604"/>
                      <a:pt x="5084" y="4948"/>
                      <a:pt x="3739" y="5637"/>
                    </a:cubicBezTo>
                    <a:cubicBezTo>
                      <a:pt x="2207" y="6422"/>
                      <a:pt x="915" y="7641"/>
                      <a:pt x="1" y="9089"/>
                    </a:cubicBezTo>
                    <a:lnTo>
                      <a:pt x="1" y="22714"/>
                    </a:lnTo>
                    <a:lnTo>
                      <a:pt x="89378" y="22714"/>
                    </a:lnTo>
                    <a:lnTo>
                      <a:pt x="89378" y="886"/>
                    </a:lnTo>
                    <a:cubicBezTo>
                      <a:pt x="88198" y="340"/>
                      <a:pt x="86923" y="19"/>
                      <a:pt x="85583" y="1"/>
                    </a:cubicBezTo>
                    <a:cubicBezTo>
                      <a:pt x="85544" y="1"/>
                      <a:pt x="85505" y="1"/>
                      <a:pt x="85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4052175" y="4482975"/>
                <a:ext cx="1104525" cy="274475"/>
              </a:xfrm>
              <a:custGeom>
                <a:rect b="b" l="l" r="r" t="t"/>
                <a:pathLst>
                  <a:path extrusionOk="0" h="10979" w="44181">
                    <a:moveTo>
                      <a:pt x="11729" y="0"/>
                    </a:moveTo>
                    <a:cubicBezTo>
                      <a:pt x="11319" y="0"/>
                      <a:pt x="10909" y="19"/>
                      <a:pt x="10501" y="53"/>
                    </a:cubicBezTo>
                    <a:cubicBezTo>
                      <a:pt x="6510" y="382"/>
                      <a:pt x="2586" y="2293"/>
                      <a:pt x="1" y="5278"/>
                    </a:cubicBezTo>
                    <a:lnTo>
                      <a:pt x="1" y="10979"/>
                    </a:lnTo>
                    <a:lnTo>
                      <a:pt x="44180" y="10979"/>
                    </a:lnTo>
                    <a:cubicBezTo>
                      <a:pt x="42829" y="8948"/>
                      <a:pt x="40780" y="7362"/>
                      <a:pt x="38484" y="6501"/>
                    </a:cubicBezTo>
                    <a:cubicBezTo>
                      <a:pt x="36909" y="5907"/>
                      <a:pt x="35233" y="5634"/>
                      <a:pt x="33547" y="5634"/>
                    </a:cubicBezTo>
                    <a:cubicBezTo>
                      <a:pt x="31774" y="5634"/>
                      <a:pt x="29990" y="5936"/>
                      <a:pt x="28302" y="6485"/>
                    </a:cubicBezTo>
                    <a:cubicBezTo>
                      <a:pt x="26215" y="7171"/>
                      <a:pt x="24166" y="8287"/>
                      <a:pt x="22934" y="10108"/>
                    </a:cubicBezTo>
                    <a:cubicBezTo>
                      <a:pt x="22064" y="8154"/>
                      <a:pt x="21184" y="6187"/>
                      <a:pt x="19934" y="4450"/>
                    </a:cubicBezTo>
                    <a:cubicBezTo>
                      <a:pt x="18684" y="2715"/>
                      <a:pt x="17023" y="1212"/>
                      <a:pt x="15002" y="504"/>
                    </a:cubicBezTo>
                    <a:cubicBezTo>
                      <a:pt x="13953" y="139"/>
                      <a:pt x="12843" y="0"/>
                      <a:pt x="11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4829975" y="3080700"/>
                <a:ext cx="1158175" cy="274525"/>
              </a:xfrm>
              <a:custGeom>
                <a:rect b="b" l="l" r="r" t="t"/>
                <a:pathLst>
                  <a:path extrusionOk="0" h="10981" w="46327">
                    <a:moveTo>
                      <a:pt x="24323" y="0"/>
                    </a:moveTo>
                    <a:cubicBezTo>
                      <a:pt x="23914" y="0"/>
                      <a:pt x="23504" y="19"/>
                      <a:pt x="23097" y="51"/>
                    </a:cubicBezTo>
                    <a:cubicBezTo>
                      <a:pt x="17357" y="523"/>
                      <a:pt x="11755" y="4279"/>
                      <a:pt x="10052" y="9782"/>
                    </a:cubicBezTo>
                    <a:cubicBezTo>
                      <a:pt x="8654" y="8611"/>
                      <a:pt x="6861" y="7829"/>
                      <a:pt x="5049" y="7829"/>
                    </a:cubicBezTo>
                    <a:cubicBezTo>
                      <a:pt x="4785" y="7829"/>
                      <a:pt x="4520" y="7846"/>
                      <a:pt x="4256" y="7880"/>
                    </a:cubicBezTo>
                    <a:cubicBezTo>
                      <a:pt x="2435" y="8117"/>
                      <a:pt x="709" y="9311"/>
                      <a:pt x="1" y="10980"/>
                    </a:cubicBezTo>
                    <a:lnTo>
                      <a:pt x="46326" y="10980"/>
                    </a:lnTo>
                    <a:cubicBezTo>
                      <a:pt x="46107" y="10736"/>
                      <a:pt x="45884" y="10500"/>
                      <a:pt x="45654" y="10260"/>
                    </a:cubicBezTo>
                    <a:cubicBezTo>
                      <a:pt x="44314" y="8862"/>
                      <a:pt x="42879" y="7553"/>
                      <a:pt x="41365" y="6342"/>
                    </a:cubicBezTo>
                    <a:cubicBezTo>
                      <a:pt x="41209" y="6384"/>
                      <a:pt x="41051" y="6432"/>
                      <a:pt x="40900" y="6486"/>
                    </a:cubicBezTo>
                    <a:cubicBezTo>
                      <a:pt x="38813" y="7170"/>
                      <a:pt x="36762" y="8286"/>
                      <a:pt x="35530" y="10109"/>
                    </a:cubicBezTo>
                    <a:cubicBezTo>
                      <a:pt x="34662" y="8153"/>
                      <a:pt x="33782" y="6186"/>
                      <a:pt x="32530" y="4449"/>
                    </a:cubicBezTo>
                    <a:cubicBezTo>
                      <a:pt x="31280" y="2714"/>
                      <a:pt x="29619" y="1211"/>
                      <a:pt x="27600" y="503"/>
                    </a:cubicBezTo>
                    <a:cubicBezTo>
                      <a:pt x="26549" y="138"/>
                      <a:pt x="25437" y="0"/>
                      <a:pt x="24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5512800" y="4085300"/>
                <a:ext cx="773825" cy="274525"/>
              </a:xfrm>
              <a:custGeom>
                <a:rect b="b" l="l" r="r" t="t"/>
                <a:pathLst>
                  <a:path extrusionOk="0" h="10981" w="30953">
                    <a:moveTo>
                      <a:pt x="24322" y="0"/>
                    </a:moveTo>
                    <a:cubicBezTo>
                      <a:pt x="23913" y="0"/>
                      <a:pt x="23504" y="19"/>
                      <a:pt x="23097" y="51"/>
                    </a:cubicBezTo>
                    <a:cubicBezTo>
                      <a:pt x="17357" y="523"/>
                      <a:pt x="11755" y="4279"/>
                      <a:pt x="10054" y="9782"/>
                    </a:cubicBezTo>
                    <a:cubicBezTo>
                      <a:pt x="8656" y="8612"/>
                      <a:pt x="6862" y="7829"/>
                      <a:pt x="5048" y="7829"/>
                    </a:cubicBezTo>
                    <a:cubicBezTo>
                      <a:pt x="4784" y="7829"/>
                      <a:pt x="4519" y="7846"/>
                      <a:pt x="4256" y="7880"/>
                    </a:cubicBezTo>
                    <a:cubicBezTo>
                      <a:pt x="2435" y="8117"/>
                      <a:pt x="709" y="9311"/>
                      <a:pt x="1" y="10980"/>
                    </a:cubicBezTo>
                    <a:lnTo>
                      <a:pt x="30953" y="10980"/>
                    </a:lnTo>
                    <a:lnTo>
                      <a:pt x="30953" y="2626"/>
                    </a:lnTo>
                    <a:cubicBezTo>
                      <a:pt x="29987" y="1698"/>
                      <a:pt x="28866" y="947"/>
                      <a:pt x="27600" y="503"/>
                    </a:cubicBezTo>
                    <a:cubicBezTo>
                      <a:pt x="26549" y="138"/>
                      <a:pt x="25437" y="0"/>
                      <a:pt x="24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4894450" y="4184875"/>
                <a:ext cx="181925" cy="395425"/>
              </a:xfrm>
              <a:custGeom>
                <a:rect b="b" l="l" r="r" t="t"/>
                <a:pathLst>
                  <a:path extrusionOk="0" h="15817" w="7277">
                    <a:moveTo>
                      <a:pt x="4114" y="1"/>
                    </a:moveTo>
                    <a:lnTo>
                      <a:pt x="1" y="12527"/>
                    </a:lnTo>
                    <a:lnTo>
                      <a:pt x="2088" y="15816"/>
                    </a:lnTo>
                    <a:lnTo>
                      <a:pt x="7277" y="190"/>
                    </a:lnTo>
                    <a:lnTo>
                      <a:pt x="41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5289850" y="4066275"/>
                <a:ext cx="267300" cy="577300"/>
              </a:xfrm>
              <a:custGeom>
                <a:rect b="b" l="l" r="r" t="t"/>
                <a:pathLst>
                  <a:path extrusionOk="0" h="23092" w="10692">
                    <a:moveTo>
                      <a:pt x="10692" y="0"/>
                    </a:moveTo>
                    <a:lnTo>
                      <a:pt x="7908" y="885"/>
                    </a:lnTo>
                    <a:lnTo>
                      <a:pt x="0" y="20118"/>
                    </a:lnTo>
                    <a:lnTo>
                      <a:pt x="63" y="23092"/>
                    </a:lnTo>
                    <a:cubicBezTo>
                      <a:pt x="3734" y="19611"/>
                      <a:pt x="10692" y="1"/>
                      <a:pt x="10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4718375" y="4145975"/>
                <a:ext cx="682775" cy="920525"/>
              </a:xfrm>
              <a:custGeom>
                <a:rect b="b" l="l" r="r" t="t"/>
                <a:pathLst>
                  <a:path extrusionOk="0" h="36821" w="27311">
                    <a:moveTo>
                      <a:pt x="20878" y="0"/>
                    </a:moveTo>
                    <a:lnTo>
                      <a:pt x="17341" y="758"/>
                    </a:lnTo>
                    <a:cubicBezTo>
                      <a:pt x="17341" y="758"/>
                      <a:pt x="19669" y="10035"/>
                      <a:pt x="20878" y="17458"/>
                    </a:cubicBezTo>
                    <a:cubicBezTo>
                      <a:pt x="21781" y="22983"/>
                      <a:pt x="21785" y="31300"/>
                      <a:pt x="20021" y="33768"/>
                    </a:cubicBezTo>
                    <a:cubicBezTo>
                      <a:pt x="19695" y="34226"/>
                      <a:pt x="19308" y="34482"/>
                      <a:pt x="18854" y="34482"/>
                    </a:cubicBezTo>
                    <a:cubicBezTo>
                      <a:pt x="18467" y="34482"/>
                      <a:pt x="18032" y="34296"/>
                      <a:pt x="17544" y="33887"/>
                    </a:cubicBezTo>
                    <a:cubicBezTo>
                      <a:pt x="13406" y="30426"/>
                      <a:pt x="4742" y="2611"/>
                      <a:pt x="4742" y="2611"/>
                    </a:cubicBezTo>
                    <a:lnTo>
                      <a:pt x="4573" y="2274"/>
                    </a:lnTo>
                    <a:lnTo>
                      <a:pt x="0" y="3290"/>
                    </a:lnTo>
                    <a:cubicBezTo>
                      <a:pt x="0" y="3290"/>
                      <a:pt x="6349" y="18300"/>
                      <a:pt x="9194" y="24206"/>
                    </a:cubicBezTo>
                    <a:cubicBezTo>
                      <a:pt x="10893" y="27726"/>
                      <a:pt x="12677" y="32419"/>
                      <a:pt x="15191" y="34970"/>
                    </a:cubicBezTo>
                    <a:cubicBezTo>
                      <a:pt x="16300" y="36107"/>
                      <a:pt x="17556" y="36820"/>
                      <a:pt x="19011" y="36820"/>
                    </a:cubicBezTo>
                    <a:cubicBezTo>
                      <a:pt x="19777" y="36820"/>
                      <a:pt x="20599" y="36622"/>
                      <a:pt x="21483" y="36184"/>
                    </a:cubicBezTo>
                    <a:cubicBezTo>
                      <a:pt x="27310" y="33296"/>
                      <a:pt x="20878" y="0"/>
                      <a:pt x="208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4718375" y="4202775"/>
                <a:ext cx="500525" cy="825150"/>
              </a:xfrm>
              <a:custGeom>
                <a:rect b="b" l="l" r="r" t="t"/>
                <a:pathLst>
                  <a:path extrusionOk="0" h="33006" w="20021">
                    <a:moveTo>
                      <a:pt x="4573" y="0"/>
                    </a:moveTo>
                    <a:lnTo>
                      <a:pt x="0" y="1015"/>
                    </a:lnTo>
                    <a:cubicBezTo>
                      <a:pt x="0" y="1015"/>
                      <a:pt x="6349" y="16028"/>
                      <a:pt x="9194" y="21934"/>
                    </a:cubicBezTo>
                    <a:cubicBezTo>
                      <a:pt x="10893" y="25452"/>
                      <a:pt x="12677" y="30147"/>
                      <a:pt x="15191" y="32698"/>
                    </a:cubicBezTo>
                    <a:cubicBezTo>
                      <a:pt x="15786" y="32895"/>
                      <a:pt x="16403" y="33005"/>
                      <a:pt x="17018" y="33005"/>
                    </a:cubicBezTo>
                    <a:cubicBezTo>
                      <a:pt x="17491" y="33005"/>
                      <a:pt x="17962" y="32940"/>
                      <a:pt x="18421" y="32798"/>
                    </a:cubicBezTo>
                    <a:cubicBezTo>
                      <a:pt x="18882" y="32653"/>
                      <a:pt x="19328" y="32434"/>
                      <a:pt x="19649" y="32073"/>
                    </a:cubicBezTo>
                    <a:cubicBezTo>
                      <a:pt x="19802" y="31900"/>
                      <a:pt x="19926" y="31703"/>
                      <a:pt x="20021" y="31494"/>
                    </a:cubicBezTo>
                    <a:lnTo>
                      <a:pt x="20021" y="31494"/>
                    </a:lnTo>
                    <a:cubicBezTo>
                      <a:pt x="19695" y="31951"/>
                      <a:pt x="19308" y="32208"/>
                      <a:pt x="18854" y="32208"/>
                    </a:cubicBezTo>
                    <a:cubicBezTo>
                      <a:pt x="18467" y="32208"/>
                      <a:pt x="18032" y="32021"/>
                      <a:pt x="17544" y="31613"/>
                    </a:cubicBezTo>
                    <a:cubicBezTo>
                      <a:pt x="13406" y="28154"/>
                      <a:pt x="4742" y="339"/>
                      <a:pt x="4742" y="339"/>
                    </a:cubicBezTo>
                    <a:lnTo>
                      <a:pt x="45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4128050" y="3173925"/>
                <a:ext cx="1759025" cy="1116900"/>
              </a:xfrm>
              <a:custGeom>
                <a:rect b="b" l="l" r="r" t="t"/>
                <a:pathLst>
                  <a:path extrusionOk="0" h="44676" w="70361">
                    <a:moveTo>
                      <a:pt x="36721" y="0"/>
                    </a:moveTo>
                    <a:cubicBezTo>
                      <a:pt x="35840" y="0"/>
                      <a:pt x="34953" y="61"/>
                      <a:pt x="34075" y="198"/>
                    </a:cubicBezTo>
                    <a:cubicBezTo>
                      <a:pt x="25977" y="1469"/>
                      <a:pt x="20154" y="6658"/>
                      <a:pt x="20154" y="6658"/>
                    </a:cubicBezTo>
                    <a:cubicBezTo>
                      <a:pt x="20154" y="6658"/>
                      <a:pt x="16739" y="7669"/>
                      <a:pt x="13068" y="10832"/>
                    </a:cubicBezTo>
                    <a:cubicBezTo>
                      <a:pt x="9402" y="13992"/>
                      <a:pt x="7373" y="24118"/>
                      <a:pt x="7121" y="28924"/>
                    </a:cubicBezTo>
                    <a:cubicBezTo>
                      <a:pt x="6868" y="33731"/>
                      <a:pt x="5857" y="36516"/>
                      <a:pt x="5857" y="36516"/>
                    </a:cubicBezTo>
                    <a:cubicBezTo>
                      <a:pt x="5857" y="36516"/>
                      <a:pt x="2566" y="38415"/>
                      <a:pt x="797" y="42210"/>
                    </a:cubicBezTo>
                    <a:cubicBezTo>
                      <a:pt x="1" y="43915"/>
                      <a:pt x="3005" y="44675"/>
                      <a:pt x="8320" y="44675"/>
                    </a:cubicBezTo>
                    <a:cubicBezTo>
                      <a:pt x="14845" y="44675"/>
                      <a:pt x="24853" y="43529"/>
                      <a:pt x="35591" y="41576"/>
                    </a:cubicBezTo>
                    <a:cubicBezTo>
                      <a:pt x="40096" y="40759"/>
                      <a:pt x="44329" y="39778"/>
                      <a:pt x="48164" y="38751"/>
                    </a:cubicBezTo>
                    <a:cubicBezTo>
                      <a:pt x="60925" y="35342"/>
                      <a:pt x="69374" y="31457"/>
                      <a:pt x="69374" y="31457"/>
                    </a:cubicBezTo>
                    <a:cubicBezTo>
                      <a:pt x="70360" y="27962"/>
                      <a:pt x="70173" y="24822"/>
                      <a:pt x="69516" y="22212"/>
                    </a:cubicBezTo>
                    <a:cubicBezTo>
                      <a:pt x="68327" y="17456"/>
                      <a:pt x="65577" y="14500"/>
                      <a:pt x="65577" y="14500"/>
                    </a:cubicBezTo>
                    <a:cubicBezTo>
                      <a:pt x="65577" y="14500"/>
                      <a:pt x="65457" y="13941"/>
                      <a:pt x="65018" y="12892"/>
                    </a:cubicBezTo>
                    <a:cubicBezTo>
                      <a:pt x="65006" y="12871"/>
                      <a:pt x="64997" y="12846"/>
                      <a:pt x="64988" y="12826"/>
                    </a:cubicBezTo>
                    <a:cubicBezTo>
                      <a:pt x="64963" y="12772"/>
                      <a:pt x="64939" y="12713"/>
                      <a:pt x="64914" y="12652"/>
                    </a:cubicBezTo>
                    <a:cubicBezTo>
                      <a:pt x="64408" y="11533"/>
                      <a:pt x="63565" y="9931"/>
                      <a:pt x="62164" y="7921"/>
                    </a:cubicBezTo>
                    <a:cubicBezTo>
                      <a:pt x="61577" y="7089"/>
                      <a:pt x="60781" y="6434"/>
                      <a:pt x="59874" y="5922"/>
                    </a:cubicBezTo>
                    <a:cubicBezTo>
                      <a:pt x="59846" y="5911"/>
                      <a:pt x="59822" y="5897"/>
                      <a:pt x="59799" y="5884"/>
                    </a:cubicBezTo>
                    <a:cubicBezTo>
                      <a:pt x="59740" y="5848"/>
                      <a:pt x="59675" y="5814"/>
                      <a:pt x="59610" y="5785"/>
                    </a:cubicBezTo>
                    <a:cubicBezTo>
                      <a:pt x="56706" y="4265"/>
                      <a:pt x="52850" y="4115"/>
                      <a:pt x="51442" y="4115"/>
                    </a:cubicBezTo>
                    <a:cubicBezTo>
                      <a:pt x="51097" y="4115"/>
                      <a:pt x="50899" y="4124"/>
                      <a:pt x="50899" y="4124"/>
                    </a:cubicBezTo>
                    <a:cubicBezTo>
                      <a:pt x="50899" y="4124"/>
                      <a:pt x="43963" y="0"/>
                      <a:pt x="367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5155150" y="3244500"/>
                <a:ext cx="141425" cy="117850"/>
              </a:xfrm>
              <a:custGeom>
                <a:rect b="b" l="l" r="r" t="t"/>
                <a:pathLst>
                  <a:path extrusionOk="0" h="4714" w="5657">
                    <a:moveTo>
                      <a:pt x="4512" y="0"/>
                    </a:moveTo>
                    <a:cubicBezTo>
                      <a:pt x="3224" y="0"/>
                      <a:pt x="1193" y="1780"/>
                      <a:pt x="734" y="2375"/>
                    </a:cubicBezTo>
                    <a:cubicBezTo>
                      <a:pt x="346" y="2883"/>
                      <a:pt x="0" y="3566"/>
                      <a:pt x="298" y="4130"/>
                    </a:cubicBezTo>
                    <a:cubicBezTo>
                      <a:pt x="490" y="4498"/>
                      <a:pt x="921" y="4699"/>
                      <a:pt x="1336" y="4712"/>
                    </a:cubicBezTo>
                    <a:cubicBezTo>
                      <a:pt x="1351" y="4713"/>
                      <a:pt x="1367" y="4713"/>
                      <a:pt x="1382" y="4713"/>
                    </a:cubicBezTo>
                    <a:cubicBezTo>
                      <a:pt x="1781" y="4713"/>
                      <a:pt x="2171" y="4573"/>
                      <a:pt x="2534" y="4403"/>
                    </a:cubicBezTo>
                    <a:cubicBezTo>
                      <a:pt x="3461" y="3968"/>
                      <a:pt x="4283" y="3336"/>
                      <a:pt x="4941" y="2551"/>
                    </a:cubicBezTo>
                    <a:cubicBezTo>
                      <a:pt x="5318" y="2102"/>
                      <a:pt x="5657" y="1534"/>
                      <a:pt x="5537" y="958"/>
                    </a:cubicBezTo>
                    <a:cubicBezTo>
                      <a:pt x="5393" y="263"/>
                      <a:pt x="5007" y="0"/>
                      <a:pt x="4512" y="0"/>
                    </a:cubicBezTo>
                    <a:close/>
                  </a:path>
                </a:pathLst>
              </a:custGeom>
              <a:solidFill>
                <a:srgbClr val="F7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5088650" y="3368050"/>
                <a:ext cx="79450" cy="61000"/>
              </a:xfrm>
              <a:custGeom>
                <a:rect b="b" l="l" r="r" t="t"/>
                <a:pathLst>
                  <a:path extrusionOk="0" h="2440" w="3178">
                    <a:moveTo>
                      <a:pt x="1548" y="0"/>
                    </a:moveTo>
                    <a:cubicBezTo>
                      <a:pt x="793" y="0"/>
                      <a:pt x="0" y="649"/>
                      <a:pt x="30" y="1424"/>
                    </a:cubicBezTo>
                    <a:cubicBezTo>
                      <a:pt x="53" y="2057"/>
                      <a:pt x="634" y="2439"/>
                      <a:pt x="1221" y="2439"/>
                    </a:cubicBezTo>
                    <a:cubicBezTo>
                      <a:pt x="1310" y="2439"/>
                      <a:pt x="1400" y="2431"/>
                      <a:pt x="1487" y="2412"/>
                    </a:cubicBezTo>
                    <a:cubicBezTo>
                      <a:pt x="2604" y="2182"/>
                      <a:pt x="3177" y="382"/>
                      <a:pt x="1857" y="39"/>
                    </a:cubicBezTo>
                    <a:cubicBezTo>
                      <a:pt x="1756" y="13"/>
                      <a:pt x="1653" y="0"/>
                      <a:pt x="1548" y="0"/>
                    </a:cubicBezTo>
                    <a:close/>
                  </a:path>
                </a:pathLst>
              </a:custGeom>
              <a:solidFill>
                <a:srgbClr val="F7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4836475" y="3272325"/>
                <a:ext cx="575025" cy="850325"/>
              </a:xfrm>
              <a:custGeom>
                <a:rect b="b" l="l" r="r" t="t"/>
                <a:pathLst>
                  <a:path extrusionOk="0" h="34013" w="23001">
                    <a:moveTo>
                      <a:pt x="22822" y="0"/>
                    </a:moveTo>
                    <a:cubicBezTo>
                      <a:pt x="22807" y="0"/>
                      <a:pt x="22791" y="3"/>
                      <a:pt x="22774" y="10"/>
                    </a:cubicBezTo>
                    <a:cubicBezTo>
                      <a:pt x="11491" y="4339"/>
                      <a:pt x="5900" y="13321"/>
                      <a:pt x="3197" y="20094"/>
                    </a:cubicBezTo>
                    <a:cubicBezTo>
                      <a:pt x="271" y="27426"/>
                      <a:pt x="7" y="33820"/>
                      <a:pt x="5" y="33884"/>
                    </a:cubicBezTo>
                    <a:cubicBezTo>
                      <a:pt x="0" y="33951"/>
                      <a:pt x="54" y="34010"/>
                      <a:pt x="122" y="34012"/>
                    </a:cubicBezTo>
                    <a:lnTo>
                      <a:pt x="129" y="34012"/>
                    </a:lnTo>
                    <a:cubicBezTo>
                      <a:pt x="194" y="34012"/>
                      <a:pt x="249" y="33960"/>
                      <a:pt x="251" y="33893"/>
                    </a:cubicBezTo>
                    <a:cubicBezTo>
                      <a:pt x="253" y="33829"/>
                      <a:pt x="517" y="27476"/>
                      <a:pt x="3427" y="20184"/>
                    </a:cubicBezTo>
                    <a:cubicBezTo>
                      <a:pt x="6112" y="13459"/>
                      <a:pt x="11662" y="4540"/>
                      <a:pt x="22864" y="242"/>
                    </a:cubicBezTo>
                    <a:cubicBezTo>
                      <a:pt x="23000" y="188"/>
                      <a:pt x="22944" y="0"/>
                      <a:pt x="2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5300175" y="3318575"/>
                <a:ext cx="453375" cy="331800"/>
              </a:xfrm>
              <a:custGeom>
                <a:rect b="b" l="l" r="r" t="t"/>
                <a:pathLst>
                  <a:path extrusionOk="0" h="13272" w="18135">
                    <a:moveTo>
                      <a:pt x="12727" y="1"/>
                    </a:moveTo>
                    <a:cubicBezTo>
                      <a:pt x="7181" y="2905"/>
                      <a:pt x="2592" y="7622"/>
                      <a:pt x="20" y="13093"/>
                    </a:cubicBezTo>
                    <a:cubicBezTo>
                      <a:pt x="0" y="13145"/>
                      <a:pt x="11" y="13202"/>
                      <a:pt x="50" y="13242"/>
                    </a:cubicBezTo>
                    <a:cubicBezTo>
                      <a:pt x="74" y="13260"/>
                      <a:pt x="104" y="13272"/>
                      <a:pt x="133" y="13272"/>
                    </a:cubicBezTo>
                    <a:cubicBezTo>
                      <a:pt x="158" y="13272"/>
                      <a:pt x="181" y="13265"/>
                      <a:pt x="199" y="13251"/>
                    </a:cubicBezTo>
                    <a:cubicBezTo>
                      <a:pt x="5011" y="10174"/>
                      <a:pt x="10586" y="8261"/>
                      <a:pt x="18135" y="7108"/>
                    </a:cubicBezTo>
                    <a:cubicBezTo>
                      <a:pt x="18124" y="7087"/>
                      <a:pt x="18112" y="7063"/>
                      <a:pt x="18103" y="7042"/>
                    </a:cubicBezTo>
                    <a:cubicBezTo>
                      <a:pt x="18078" y="6988"/>
                      <a:pt x="18054" y="6927"/>
                      <a:pt x="18029" y="6869"/>
                    </a:cubicBezTo>
                    <a:cubicBezTo>
                      <a:pt x="10669" y="8003"/>
                      <a:pt x="5180" y="9863"/>
                      <a:pt x="431" y="12816"/>
                    </a:cubicBezTo>
                    <a:cubicBezTo>
                      <a:pt x="3039" y="7503"/>
                      <a:pt x="7558" y="2950"/>
                      <a:pt x="12989" y="139"/>
                    </a:cubicBezTo>
                    <a:cubicBezTo>
                      <a:pt x="12964" y="127"/>
                      <a:pt x="12939" y="114"/>
                      <a:pt x="12914" y="100"/>
                    </a:cubicBezTo>
                    <a:cubicBezTo>
                      <a:pt x="12855" y="64"/>
                      <a:pt x="12790" y="30"/>
                      <a:pt x="12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5027900" y="3704050"/>
                <a:ext cx="403250" cy="282825"/>
              </a:xfrm>
              <a:custGeom>
                <a:rect b="b" l="l" r="r" t="t"/>
                <a:pathLst>
                  <a:path extrusionOk="0" h="11313" w="16130">
                    <a:moveTo>
                      <a:pt x="14756" y="1"/>
                    </a:moveTo>
                    <a:cubicBezTo>
                      <a:pt x="13097" y="1"/>
                      <a:pt x="3805" y="7642"/>
                      <a:pt x="317" y="10561"/>
                    </a:cubicBezTo>
                    <a:cubicBezTo>
                      <a:pt x="1" y="10825"/>
                      <a:pt x="207" y="11313"/>
                      <a:pt x="582" y="11313"/>
                    </a:cubicBezTo>
                    <a:cubicBezTo>
                      <a:pt x="614" y="11313"/>
                      <a:pt x="647" y="11309"/>
                      <a:pt x="682" y="11301"/>
                    </a:cubicBezTo>
                    <a:cubicBezTo>
                      <a:pt x="3899" y="10579"/>
                      <a:pt x="10704" y="9009"/>
                      <a:pt x="12012" y="8355"/>
                    </a:cubicBezTo>
                    <a:cubicBezTo>
                      <a:pt x="13738" y="7491"/>
                      <a:pt x="16130" y="982"/>
                      <a:pt x="14934" y="50"/>
                    </a:cubicBezTo>
                    <a:cubicBezTo>
                      <a:pt x="14891" y="17"/>
                      <a:pt x="14831" y="1"/>
                      <a:pt x="14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5028750" y="3640075"/>
                <a:ext cx="186475" cy="179350"/>
              </a:xfrm>
              <a:custGeom>
                <a:rect b="b" l="l" r="r" t="t"/>
                <a:pathLst>
                  <a:path extrusionOk="0" h="7174" w="7459">
                    <a:moveTo>
                      <a:pt x="6035" y="1"/>
                    </a:moveTo>
                    <a:cubicBezTo>
                      <a:pt x="6007" y="1"/>
                      <a:pt x="5980" y="2"/>
                      <a:pt x="5952" y="3"/>
                    </a:cubicBezTo>
                    <a:cubicBezTo>
                      <a:pt x="5007" y="57"/>
                      <a:pt x="3937" y="723"/>
                      <a:pt x="3175" y="1242"/>
                    </a:cubicBezTo>
                    <a:cubicBezTo>
                      <a:pt x="2209" y="1892"/>
                      <a:pt x="1379" y="2722"/>
                      <a:pt x="727" y="3685"/>
                    </a:cubicBezTo>
                    <a:cubicBezTo>
                      <a:pt x="361" y="4229"/>
                      <a:pt x="50" y="4838"/>
                      <a:pt x="25" y="5490"/>
                    </a:cubicBezTo>
                    <a:cubicBezTo>
                      <a:pt x="1" y="6144"/>
                      <a:pt x="334" y="6846"/>
                      <a:pt x="944" y="7083"/>
                    </a:cubicBezTo>
                    <a:cubicBezTo>
                      <a:pt x="1105" y="7146"/>
                      <a:pt x="1270" y="7173"/>
                      <a:pt x="1436" y="7173"/>
                    </a:cubicBezTo>
                    <a:cubicBezTo>
                      <a:pt x="1958" y="7173"/>
                      <a:pt x="2492" y="6904"/>
                      <a:pt x="2947" y="6614"/>
                    </a:cubicBezTo>
                    <a:cubicBezTo>
                      <a:pt x="3904" y="6000"/>
                      <a:pt x="4779" y="5267"/>
                      <a:pt x="5551" y="4432"/>
                    </a:cubicBezTo>
                    <a:cubicBezTo>
                      <a:pt x="6259" y="3667"/>
                      <a:pt x="7213" y="2634"/>
                      <a:pt x="7353" y="1555"/>
                    </a:cubicBezTo>
                    <a:cubicBezTo>
                      <a:pt x="7458" y="727"/>
                      <a:pt x="6869" y="1"/>
                      <a:pt x="60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513525" y="3570200"/>
                <a:ext cx="208175" cy="304775"/>
              </a:xfrm>
              <a:custGeom>
                <a:rect b="b" l="l" r="r" t="t"/>
                <a:pathLst>
                  <a:path extrusionOk="0" h="12191" w="8327">
                    <a:moveTo>
                      <a:pt x="6407" y="0"/>
                    </a:moveTo>
                    <a:cubicBezTo>
                      <a:pt x="5904" y="0"/>
                      <a:pt x="5377" y="158"/>
                      <a:pt x="4940" y="411"/>
                    </a:cubicBezTo>
                    <a:cubicBezTo>
                      <a:pt x="3480" y="1259"/>
                      <a:pt x="2668" y="2882"/>
                      <a:pt x="2079" y="4463"/>
                    </a:cubicBezTo>
                    <a:cubicBezTo>
                      <a:pt x="1147" y="6965"/>
                      <a:pt x="572" y="9582"/>
                      <a:pt x="1" y="12190"/>
                    </a:cubicBezTo>
                    <a:cubicBezTo>
                      <a:pt x="1416" y="11157"/>
                      <a:pt x="2783" y="10106"/>
                      <a:pt x="4078" y="8926"/>
                    </a:cubicBezTo>
                    <a:cubicBezTo>
                      <a:pt x="5113" y="7985"/>
                      <a:pt x="6113" y="6990"/>
                      <a:pt x="6896" y="5830"/>
                    </a:cubicBezTo>
                    <a:cubicBezTo>
                      <a:pt x="7676" y="4671"/>
                      <a:pt x="8236" y="3331"/>
                      <a:pt x="8306" y="1934"/>
                    </a:cubicBezTo>
                    <a:cubicBezTo>
                      <a:pt x="8326" y="1512"/>
                      <a:pt x="7985" y="797"/>
                      <a:pt x="7692" y="495"/>
                    </a:cubicBezTo>
                    <a:cubicBezTo>
                      <a:pt x="7354" y="146"/>
                      <a:pt x="6892" y="0"/>
                      <a:pt x="64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4620775" y="3586100"/>
                <a:ext cx="267550" cy="326450"/>
              </a:xfrm>
              <a:custGeom>
                <a:rect b="b" l="l" r="r" t="t"/>
                <a:pathLst>
                  <a:path extrusionOk="0" h="13058" w="10702">
                    <a:moveTo>
                      <a:pt x="9010" y="0"/>
                    </a:moveTo>
                    <a:cubicBezTo>
                      <a:pt x="8523" y="0"/>
                      <a:pt x="8004" y="117"/>
                      <a:pt x="7561" y="301"/>
                    </a:cubicBezTo>
                    <a:cubicBezTo>
                      <a:pt x="5179" y="1294"/>
                      <a:pt x="3466" y="3426"/>
                      <a:pt x="2124" y="5630"/>
                    </a:cubicBezTo>
                    <a:cubicBezTo>
                      <a:pt x="1097" y="7320"/>
                      <a:pt x="206" y="9156"/>
                      <a:pt x="44" y="11128"/>
                    </a:cubicBezTo>
                    <a:cubicBezTo>
                      <a:pt x="1" y="11636"/>
                      <a:pt x="23" y="12193"/>
                      <a:pt x="346" y="12588"/>
                    </a:cubicBezTo>
                    <a:cubicBezTo>
                      <a:pt x="611" y="12910"/>
                      <a:pt x="1035" y="13057"/>
                      <a:pt x="1455" y="13057"/>
                    </a:cubicBezTo>
                    <a:cubicBezTo>
                      <a:pt x="1561" y="13057"/>
                      <a:pt x="1667" y="13048"/>
                      <a:pt x="1770" y="13030"/>
                    </a:cubicBezTo>
                    <a:cubicBezTo>
                      <a:pt x="2284" y="12937"/>
                      <a:pt x="2742" y="12662"/>
                      <a:pt x="3173" y="12369"/>
                    </a:cubicBezTo>
                    <a:cubicBezTo>
                      <a:pt x="5427" y="10828"/>
                      <a:pt x="7200" y="8682"/>
                      <a:pt x="8739" y="6426"/>
                    </a:cubicBezTo>
                    <a:cubicBezTo>
                      <a:pt x="9734" y="4969"/>
                      <a:pt x="10702" y="3308"/>
                      <a:pt x="10693" y="1488"/>
                    </a:cubicBezTo>
                    <a:cubicBezTo>
                      <a:pt x="10687" y="394"/>
                      <a:pt x="9903" y="0"/>
                      <a:pt x="90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4555775" y="3379425"/>
                <a:ext cx="231150" cy="427350"/>
              </a:xfrm>
              <a:custGeom>
                <a:rect b="b" l="l" r="r" t="t"/>
                <a:pathLst>
                  <a:path extrusionOk="0" h="17094" w="9246">
                    <a:moveTo>
                      <a:pt x="7731" y="1"/>
                    </a:moveTo>
                    <a:cubicBezTo>
                      <a:pt x="7378" y="1"/>
                      <a:pt x="7025" y="60"/>
                      <a:pt x="6689" y="177"/>
                    </a:cubicBezTo>
                    <a:cubicBezTo>
                      <a:pt x="5053" y="746"/>
                      <a:pt x="3846" y="2063"/>
                      <a:pt x="3048" y="3555"/>
                    </a:cubicBezTo>
                    <a:cubicBezTo>
                      <a:pt x="2400" y="4759"/>
                      <a:pt x="2001" y="6086"/>
                      <a:pt x="1656" y="7410"/>
                    </a:cubicBezTo>
                    <a:cubicBezTo>
                      <a:pt x="859" y="10458"/>
                      <a:pt x="223" y="13662"/>
                      <a:pt x="11" y="16832"/>
                    </a:cubicBezTo>
                    <a:cubicBezTo>
                      <a:pt x="0" y="16996"/>
                      <a:pt x="130" y="17094"/>
                      <a:pt x="260" y="17094"/>
                    </a:cubicBezTo>
                    <a:cubicBezTo>
                      <a:pt x="350" y="17094"/>
                      <a:pt x="440" y="17047"/>
                      <a:pt x="485" y="16943"/>
                    </a:cubicBezTo>
                    <a:cubicBezTo>
                      <a:pt x="2594" y="12004"/>
                      <a:pt x="6294" y="7909"/>
                      <a:pt x="8742" y="3153"/>
                    </a:cubicBezTo>
                    <a:cubicBezTo>
                      <a:pt x="9092" y="2474"/>
                      <a:pt x="9245" y="1702"/>
                      <a:pt x="9144" y="944"/>
                    </a:cubicBezTo>
                    <a:cubicBezTo>
                      <a:pt x="9112" y="707"/>
                      <a:pt x="9047" y="455"/>
                      <a:pt x="8871" y="290"/>
                    </a:cubicBezTo>
                    <a:cubicBezTo>
                      <a:pt x="8742" y="171"/>
                      <a:pt x="8568" y="110"/>
                      <a:pt x="8397" y="71"/>
                    </a:cubicBezTo>
                    <a:cubicBezTo>
                      <a:pt x="8177" y="24"/>
                      <a:pt x="7954" y="1"/>
                      <a:pt x="77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4397600" y="3580350"/>
                <a:ext cx="115525" cy="324225"/>
              </a:xfrm>
              <a:custGeom>
                <a:rect b="b" l="l" r="r" t="t"/>
                <a:pathLst>
                  <a:path extrusionOk="0" h="12969" w="4621">
                    <a:moveTo>
                      <a:pt x="4621" y="1"/>
                    </a:moveTo>
                    <a:lnTo>
                      <a:pt x="4621" y="1"/>
                    </a:lnTo>
                    <a:cubicBezTo>
                      <a:pt x="2613" y="362"/>
                      <a:pt x="1081" y="2180"/>
                      <a:pt x="546" y="4159"/>
                    </a:cubicBezTo>
                    <a:cubicBezTo>
                      <a:pt x="0" y="6176"/>
                      <a:pt x="323" y="8326"/>
                      <a:pt x="837" y="10352"/>
                    </a:cubicBezTo>
                    <a:cubicBezTo>
                      <a:pt x="1061" y="11216"/>
                      <a:pt x="1300" y="12107"/>
                      <a:pt x="1598" y="12969"/>
                    </a:cubicBezTo>
                    <a:cubicBezTo>
                      <a:pt x="2117" y="10404"/>
                      <a:pt x="2658" y="7683"/>
                      <a:pt x="3044" y="5580"/>
                    </a:cubicBezTo>
                    <a:cubicBezTo>
                      <a:pt x="3044" y="5580"/>
                      <a:pt x="3619" y="3058"/>
                      <a:pt x="46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4391275" y="3335700"/>
                <a:ext cx="251275" cy="778475"/>
              </a:xfrm>
              <a:custGeom>
                <a:rect b="b" l="l" r="r" t="t"/>
                <a:pathLst>
                  <a:path extrusionOk="0" h="31139" w="10051">
                    <a:moveTo>
                      <a:pt x="9874" y="0"/>
                    </a:moveTo>
                    <a:cubicBezTo>
                      <a:pt x="9848" y="0"/>
                      <a:pt x="9820" y="10"/>
                      <a:pt x="9795" y="31"/>
                    </a:cubicBezTo>
                    <a:cubicBezTo>
                      <a:pt x="7642" y="1976"/>
                      <a:pt x="5867" y="6389"/>
                      <a:pt x="4754" y="9748"/>
                    </a:cubicBezTo>
                    <a:cubicBezTo>
                      <a:pt x="3764" y="12776"/>
                      <a:pt x="3182" y="15314"/>
                      <a:pt x="3175" y="15344"/>
                    </a:cubicBezTo>
                    <a:cubicBezTo>
                      <a:pt x="2843" y="17146"/>
                      <a:pt x="2356" y="19632"/>
                      <a:pt x="1729" y="22730"/>
                    </a:cubicBezTo>
                    <a:cubicBezTo>
                      <a:pt x="885" y="26850"/>
                      <a:pt x="23" y="30949"/>
                      <a:pt x="14" y="30990"/>
                    </a:cubicBezTo>
                    <a:cubicBezTo>
                      <a:pt x="1" y="31058"/>
                      <a:pt x="44" y="31123"/>
                      <a:pt x="111" y="31136"/>
                    </a:cubicBezTo>
                    <a:cubicBezTo>
                      <a:pt x="118" y="31139"/>
                      <a:pt x="127" y="31139"/>
                      <a:pt x="136" y="31139"/>
                    </a:cubicBezTo>
                    <a:cubicBezTo>
                      <a:pt x="195" y="31139"/>
                      <a:pt x="244" y="31098"/>
                      <a:pt x="258" y="31042"/>
                    </a:cubicBezTo>
                    <a:cubicBezTo>
                      <a:pt x="265" y="31001"/>
                      <a:pt x="1129" y="26902"/>
                      <a:pt x="1970" y="22780"/>
                    </a:cubicBezTo>
                    <a:cubicBezTo>
                      <a:pt x="2600" y="19680"/>
                      <a:pt x="3087" y="17194"/>
                      <a:pt x="3416" y="15393"/>
                    </a:cubicBezTo>
                    <a:cubicBezTo>
                      <a:pt x="3423" y="15368"/>
                      <a:pt x="4003" y="12844"/>
                      <a:pt x="4989" y="9825"/>
                    </a:cubicBezTo>
                    <a:cubicBezTo>
                      <a:pt x="6092" y="6495"/>
                      <a:pt x="7848" y="2125"/>
                      <a:pt x="9962" y="216"/>
                    </a:cubicBezTo>
                    <a:cubicBezTo>
                      <a:pt x="10050" y="127"/>
                      <a:pt x="9971" y="0"/>
                      <a:pt x="98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5332150" y="3729250"/>
                <a:ext cx="554925" cy="413475"/>
              </a:xfrm>
              <a:custGeom>
                <a:rect b="b" l="l" r="r" t="t"/>
                <a:pathLst>
                  <a:path extrusionOk="0" h="16539" w="22197">
                    <a:moveTo>
                      <a:pt x="21352" y="1"/>
                    </a:moveTo>
                    <a:cubicBezTo>
                      <a:pt x="20858" y="869"/>
                      <a:pt x="20411" y="1794"/>
                      <a:pt x="19773" y="2553"/>
                    </a:cubicBezTo>
                    <a:cubicBezTo>
                      <a:pt x="19137" y="3308"/>
                      <a:pt x="18316" y="3884"/>
                      <a:pt x="17388" y="4224"/>
                    </a:cubicBezTo>
                    <a:cubicBezTo>
                      <a:pt x="16066" y="4709"/>
                      <a:pt x="14609" y="4689"/>
                      <a:pt x="13241" y="5032"/>
                    </a:cubicBezTo>
                    <a:cubicBezTo>
                      <a:pt x="11240" y="5531"/>
                      <a:pt x="9505" y="6796"/>
                      <a:pt x="8043" y="8247"/>
                    </a:cubicBezTo>
                    <a:cubicBezTo>
                      <a:pt x="6577" y="9700"/>
                      <a:pt x="5331" y="11356"/>
                      <a:pt x="3944" y="12881"/>
                    </a:cubicBezTo>
                    <a:cubicBezTo>
                      <a:pt x="2735" y="14208"/>
                      <a:pt x="1415" y="15433"/>
                      <a:pt x="0" y="16538"/>
                    </a:cubicBezTo>
                    <a:cubicBezTo>
                      <a:pt x="12761" y="13129"/>
                      <a:pt x="21210" y="9244"/>
                      <a:pt x="21210" y="9244"/>
                    </a:cubicBezTo>
                    <a:cubicBezTo>
                      <a:pt x="22196" y="5749"/>
                      <a:pt x="22009" y="2609"/>
                      <a:pt x="213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4270025" y="3920850"/>
                <a:ext cx="1604775" cy="209350"/>
              </a:xfrm>
              <a:custGeom>
                <a:rect b="b" l="l" r="r" t="t"/>
                <a:pathLst>
                  <a:path extrusionOk="0" h="8374" w="64191">
                    <a:moveTo>
                      <a:pt x="64013" y="0"/>
                    </a:moveTo>
                    <a:cubicBezTo>
                      <a:pt x="63997" y="0"/>
                      <a:pt x="63981" y="3"/>
                      <a:pt x="63964" y="10"/>
                    </a:cubicBezTo>
                    <a:cubicBezTo>
                      <a:pt x="63891" y="39"/>
                      <a:pt x="56690" y="3058"/>
                      <a:pt x="50508" y="4495"/>
                    </a:cubicBezTo>
                    <a:cubicBezTo>
                      <a:pt x="44764" y="5828"/>
                      <a:pt x="27510" y="8126"/>
                      <a:pt x="15794" y="8126"/>
                    </a:cubicBezTo>
                    <a:cubicBezTo>
                      <a:pt x="15058" y="8126"/>
                      <a:pt x="14344" y="8117"/>
                      <a:pt x="13656" y="8098"/>
                    </a:cubicBezTo>
                    <a:cubicBezTo>
                      <a:pt x="2443" y="7787"/>
                      <a:pt x="271" y="6551"/>
                      <a:pt x="244" y="6535"/>
                    </a:cubicBezTo>
                    <a:cubicBezTo>
                      <a:pt x="222" y="6522"/>
                      <a:pt x="200" y="6517"/>
                      <a:pt x="180" y="6517"/>
                    </a:cubicBezTo>
                    <a:cubicBezTo>
                      <a:pt x="72" y="6517"/>
                      <a:pt x="1" y="6671"/>
                      <a:pt x="113" y="6745"/>
                    </a:cubicBezTo>
                    <a:cubicBezTo>
                      <a:pt x="196" y="6796"/>
                      <a:pt x="2297" y="8031"/>
                      <a:pt x="13650" y="8346"/>
                    </a:cubicBezTo>
                    <a:cubicBezTo>
                      <a:pt x="14342" y="8364"/>
                      <a:pt x="15060" y="8373"/>
                      <a:pt x="15802" y="8373"/>
                    </a:cubicBezTo>
                    <a:cubicBezTo>
                      <a:pt x="27538" y="8373"/>
                      <a:pt x="44811" y="6072"/>
                      <a:pt x="50564" y="4737"/>
                    </a:cubicBezTo>
                    <a:cubicBezTo>
                      <a:pt x="56767" y="3297"/>
                      <a:pt x="63988" y="269"/>
                      <a:pt x="64061" y="240"/>
                    </a:cubicBezTo>
                    <a:cubicBezTo>
                      <a:pt x="64190" y="180"/>
                      <a:pt x="64131" y="0"/>
                      <a:pt x="640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5155150" y="3244500"/>
                <a:ext cx="141425" cy="117850"/>
              </a:xfrm>
              <a:custGeom>
                <a:rect b="b" l="l" r="r" t="t"/>
                <a:pathLst>
                  <a:path extrusionOk="0" h="4714" w="5657">
                    <a:moveTo>
                      <a:pt x="4512" y="0"/>
                    </a:moveTo>
                    <a:cubicBezTo>
                      <a:pt x="3224" y="0"/>
                      <a:pt x="1193" y="1780"/>
                      <a:pt x="734" y="2375"/>
                    </a:cubicBezTo>
                    <a:cubicBezTo>
                      <a:pt x="346" y="2883"/>
                      <a:pt x="0" y="3566"/>
                      <a:pt x="298" y="4130"/>
                    </a:cubicBezTo>
                    <a:cubicBezTo>
                      <a:pt x="490" y="4498"/>
                      <a:pt x="921" y="4699"/>
                      <a:pt x="1336" y="4712"/>
                    </a:cubicBezTo>
                    <a:cubicBezTo>
                      <a:pt x="1351" y="4713"/>
                      <a:pt x="1367" y="4713"/>
                      <a:pt x="1382" y="4713"/>
                    </a:cubicBezTo>
                    <a:cubicBezTo>
                      <a:pt x="1781" y="4713"/>
                      <a:pt x="2171" y="4573"/>
                      <a:pt x="2534" y="4403"/>
                    </a:cubicBezTo>
                    <a:cubicBezTo>
                      <a:pt x="3461" y="3968"/>
                      <a:pt x="4283" y="3336"/>
                      <a:pt x="4941" y="2551"/>
                    </a:cubicBezTo>
                    <a:cubicBezTo>
                      <a:pt x="5318" y="2102"/>
                      <a:pt x="5657" y="1534"/>
                      <a:pt x="5537" y="958"/>
                    </a:cubicBezTo>
                    <a:cubicBezTo>
                      <a:pt x="5393" y="263"/>
                      <a:pt x="5007" y="0"/>
                      <a:pt x="4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5088650" y="3368050"/>
                <a:ext cx="79450" cy="61000"/>
              </a:xfrm>
              <a:custGeom>
                <a:rect b="b" l="l" r="r" t="t"/>
                <a:pathLst>
                  <a:path extrusionOk="0" h="2440" w="3178">
                    <a:moveTo>
                      <a:pt x="1548" y="0"/>
                    </a:moveTo>
                    <a:cubicBezTo>
                      <a:pt x="793" y="0"/>
                      <a:pt x="0" y="649"/>
                      <a:pt x="30" y="1424"/>
                    </a:cubicBezTo>
                    <a:cubicBezTo>
                      <a:pt x="53" y="2057"/>
                      <a:pt x="634" y="2439"/>
                      <a:pt x="1221" y="2439"/>
                    </a:cubicBezTo>
                    <a:cubicBezTo>
                      <a:pt x="1310" y="2439"/>
                      <a:pt x="1400" y="2431"/>
                      <a:pt x="1487" y="2412"/>
                    </a:cubicBezTo>
                    <a:cubicBezTo>
                      <a:pt x="2604" y="2182"/>
                      <a:pt x="3177" y="382"/>
                      <a:pt x="1857" y="39"/>
                    </a:cubicBezTo>
                    <a:cubicBezTo>
                      <a:pt x="1756" y="13"/>
                      <a:pt x="1653" y="0"/>
                      <a:pt x="1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5180350" y="4589625"/>
                <a:ext cx="202000" cy="134800"/>
              </a:xfrm>
              <a:custGeom>
                <a:rect b="b" l="l" r="r" t="t"/>
                <a:pathLst>
                  <a:path extrusionOk="0" h="5392" w="8080">
                    <a:moveTo>
                      <a:pt x="6133" y="1"/>
                    </a:moveTo>
                    <a:cubicBezTo>
                      <a:pt x="6120" y="1"/>
                      <a:pt x="6107" y="1"/>
                      <a:pt x="6095" y="1"/>
                    </a:cubicBezTo>
                    <a:lnTo>
                      <a:pt x="1896" y="82"/>
                    </a:lnTo>
                    <a:cubicBezTo>
                      <a:pt x="834" y="105"/>
                      <a:pt x="1" y="1007"/>
                      <a:pt x="66" y="2068"/>
                    </a:cubicBezTo>
                    <a:lnTo>
                      <a:pt x="157" y="3550"/>
                    </a:lnTo>
                    <a:cubicBezTo>
                      <a:pt x="218" y="4522"/>
                      <a:pt x="1014" y="5285"/>
                      <a:pt x="1986" y="5305"/>
                    </a:cubicBezTo>
                    <a:lnTo>
                      <a:pt x="6142" y="5391"/>
                    </a:lnTo>
                    <a:cubicBezTo>
                      <a:pt x="6154" y="5391"/>
                      <a:pt x="6166" y="5391"/>
                      <a:pt x="6178" y="5391"/>
                    </a:cubicBezTo>
                    <a:cubicBezTo>
                      <a:pt x="7229" y="5391"/>
                      <a:pt x="8080" y="4521"/>
                      <a:pt x="8049" y="3466"/>
                    </a:cubicBezTo>
                    <a:lnTo>
                      <a:pt x="8001" y="1817"/>
                    </a:lnTo>
                    <a:cubicBezTo>
                      <a:pt x="7972" y="803"/>
                      <a:pt x="7142" y="1"/>
                      <a:pt x="61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4811700" y="4510750"/>
                <a:ext cx="222050" cy="159800"/>
              </a:xfrm>
              <a:custGeom>
                <a:rect b="b" l="l" r="r" t="t"/>
                <a:pathLst>
                  <a:path extrusionOk="0" h="6392" w="8882">
                    <a:moveTo>
                      <a:pt x="6250" y="0"/>
                    </a:moveTo>
                    <a:cubicBezTo>
                      <a:pt x="6033" y="0"/>
                      <a:pt x="5812" y="36"/>
                      <a:pt x="5594" y="112"/>
                    </a:cubicBezTo>
                    <a:lnTo>
                      <a:pt x="1558" y="1518"/>
                    </a:lnTo>
                    <a:cubicBezTo>
                      <a:pt x="536" y="1872"/>
                      <a:pt x="1" y="2969"/>
                      <a:pt x="384" y="3928"/>
                    </a:cubicBezTo>
                    <a:lnTo>
                      <a:pt x="921" y="5265"/>
                    </a:lnTo>
                    <a:cubicBezTo>
                      <a:pt x="1200" y="5962"/>
                      <a:pt x="1889" y="6391"/>
                      <a:pt x="2637" y="6391"/>
                    </a:cubicBezTo>
                    <a:cubicBezTo>
                      <a:pt x="2830" y="6391"/>
                      <a:pt x="3026" y="6363"/>
                      <a:pt x="3220" y="6303"/>
                    </a:cubicBezTo>
                    <a:lnTo>
                      <a:pt x="7266" y="5067"/>
                    </a:lnTo>
                    <a:cubicBezTo>
                      <a:pt x="8303" y="4747"/>
                      <a:pt x="8881" y="3664"/>
                      <a:pt x="8529" y="2689"/>
                    </a:cubicBezTo>
                    <a:lnTo>
                      <a:pt x="7985" y="1184"/>
                    </a:lnTo>
                    <a:cubicBezTo>
                      <a:pt x="7723" y="452"/>
                      <a:pt x="7017" y="0"/>
                      <a:pt x="6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4258450" y="4393875"/>
                <a:ext cx="161400" cy="145825"/>
              </a:xfrm>
              <a:custGeom>
                <a:rect b="b" l="l" r="r" t="t"/>
                <a:pathLst>
                  <a:path extrusionOk="0" h="5833" w="6456">
                    <a:moveTo>
                      <a:pt x="5088" y="1"/>
                    </a:moveTo>
                    <a:cubicBezTo>
                      <a:pt x="5030" y="1"/>
                      <a:pt x="4970" y="10"/>
                      <a:pt x="4912" y="29"/>
                    </a:cubicBezTo>
                    <a:lnTo>
                      <a:pt x="468" y="1503"/>
                    </a:lnTo>
                    <a:cubicBezTo>
                      <a:pt x="156" y="1604"/>
                      <a:pt x="1" y="1954"/>
                      <a:pt x="134" y="2254"/>
                    </a:cubicBezTo>
                    <a:lnTo>
                      <a:pt x="456" y="2987"/>
                    </a:lnTo>
                    <a:lnTo>
                      <a:pt x="1311" y="2734"/>
                    </a:lnTo>
                    <a:lnTo>
                      <a:pt x="2733" y="5832"/>
                    </a:lnTo>
                    <a:lnTo>
                      <a:pt x="6455" y="4185"/>
                    </a:lnTo>
                    <a:lnTo>
                      <a:pt x="5135" y="1349"/>
                    </a:lnTo>
                    <a:lnTo>
                      <a:pt x="5878" y="1024"/>
                    </a:lnTo>
                    <a:lnTo>
                      <a:pt x="5602" y="347"/>
                    </a:lnTo>
                    <a:cubicBezTo>
                      <a:pt x="5515" y="132"/>
                      <a:pt x="5308" y="1"/>
                      <a:pt x="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4288000" y="4611125"/>
                <a:ext cx="712175" cy="863900"/>
              </a:xfrm>
              <a:custGeom>
                <a:rect b="b" l="l" r="r" t="t"/>
                <a:pathLst>
                  <a:path extrusionOk="0" h="34556" w="28487">
                    <a:moveTo>
                      <a:pt x="12123" y="1"/>
                    </a:moveTo>
                    <a:lnTo>
                      <a:pt x="4775" y="1284"/>
                    </a:lnTo>
                    <a:lnTo>
                      <a:pt x="4881" y="1526"/>
                    </a:lnTo>
                    <a:lnTo>
                      <a:pt x="1" y="5183"/>
                    </a:lnTo>
                    <a:lnTo>
                      <a:pt x="357" y="5869"/>
                    </a:lnTo>
                    <a:lnTo>
                      <a:pt x="362" y="5873"/>
                    </a:lnTo>
                    <a:lnTo>
                      <a:pt x="700" y="6519"/>
                    </a:lnTo>
                    <a:lnTo>
                      <a:pt x="923" y="6947"/>
                    </a:lnTo>
                    <a:lnTo>
                      <a:pt x="1742" y="8513"/>
                    </a:lnTo>
                    <a:lnTo>
                      <a:pt x="183" y="12412"/>
                    </a:lnTo>
                    <a:cubicBezTo>
                      <a:pt x="44" y="12761"/>
                      <a:pt x="48" y="13154"/>
                      <a:pt x="197" y="13499"/>
                    </a:cubicBezTo>
                    <a:lnTo>
                      <a:pt x="9364" y="34556"/>
                    </a:lnTo>
                    <a:lnTo>
                      <a:pt x="21362" y="34556"/>
                    </a:lnTo>
                    <a:lnTo>
                      <a:pt x="27476" y="31799"/>
                    </a:lnTo>
                    <a:cubicBezTo>
                      <a:pt x="28171" y="31474"/>
                      <a:pt x="28487" y="30657"/>
                      <a:pt x="28189" y="29949"/>
                    </a:cubicBezTo>
                    <a:lnTo>
                      <a:pt x="18014" y="5878"/>
                    </a:lnTo>
                    <a:cubicBezTo>
                      <a:pt x="17867" y="5530"/>
                      <a:pt x="17585" y="5255"/>
                      <a:pt x="17233" y="5117"/>
                    </a:cubicBezTo>
                    <a:lnTo>
                      <a:pt x="13339" y="3552"/>
                    </a:lnTo>
                    <a:lnTo>
                      <a:pt x="12664" y="1589"/>
                    </a:lnTo>
                    <a:lnTo>
                      <a:pt x="12351" y="675"/>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4297075" y="4710400"/>
                <a:ext cx="83175" cy="63750"/>
              </a:xfrm>
              <a:custGeom>
                <a:rect b="b" l="l" r="r" t="t"/>
                <a:pathLst>
                  <a:path extrusionOk="0" h="2550" w="3327">
                    <a:moveTo>
                      <a:pt x="3327" y="0"/>
                    </a:moveTo>
                    <a:lnTo>
                      <a:pt x="1" y="1902"/>
                    </a:lnTo>
                    <a:lnTo>
                      <a:pt x="335" y="2550"/>
                    </a:lnTo>
                    <a:lnTo>
                      <a:pt x="33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4194050" y="4449450"/>
                <a:ext cx="436450" cy="316775"/>
              </a:xfrm>
              <a:custGeom>
                <a:rect b="b" l="l" r="r" t="t"/>
                <a:pathLst>
                  <a:path extrusionOk="0" h="12671" w="17458">
                    <a:moveTo>
                      <a:pt x="13852" y="1"/>
                    </a:moveTo>
                    <a:cubicBezTo>
                      <a:pt x="13821" y="1"/>
                      <a:pt x="13791" y="2"/>
                      <a:pt x="13760" y="4"/>
                    </a:cubicBezTo>
                    <a:cubicBezTo>
                      <a:pt x="12596" y="78"/>
                      <a:pt x="10365" y="392"/>
                      <a:pt x="7165" y="1542"/>
                    </a:cubicBezTo>
                    <a:cubicBezTo>
                      <a:pt x="3811" y="2747"/>
                      <a:pt x="1629" y="4308"/>
                      <a:pt x="591" y="5175"/>
                    </a:cubicBezTo>
                    <a:cubicBezTo>
                      <a:pt x="156" y="5538"/>
                      <a:pt x="0" y="6140"/>
                      <a:pt x="208" y="6671"/>
                    </a:cubicBezTo>
                    <a:lnTo>
                      <a:pt x="1627" y="10305"/>
                    </a:lnTo>
                    <a:lnTo>
                      <a:pt x="2328" y="12108"/>
                    </a:lnTo>
                    <a:cubicBezTo>
                      <a:pt x="2466" y="12458"/>
                      <a:pt x="2800" y="12670"/>
                      <a:pt x="3151" y="12670"/>
                    </a:cubicBezTo>
                    <a:cubicBezTo>
                      <a:pt x="3268" y="12670"/>
                      <a:pt x="3387" y="12647"/>
                      <a:pt x="3502" y="12597"/>
                    </a:cubicBezTo>
                    <a:lnTo>
                      <a:pt x="16801" y="6844"/>
                    </a:lnTo>
                    <a:cubicBezTo>
                      <a:pt x="17253" y="6648"/>
                      <a:pt x="17458" y="6120"/>
                      <a:pt x="17255" y="5671"/>
                    </a:cubicBezTo>
                    <a:lnTo>
                      <a:pt x="16465" y="3923"/>
                    </a:lnTo>
                    <a:lnTo>
                      <a:pt x="15046" y="775"/>
                    </a:lnTo>
                    <a:cubicBezTo>
                      <a:pt x="14835" y="302"/>
                      <a:pt x="14365" y="1"/>
                      <a:pt x="13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4194100" y="4449550"/>
                <a:ext cx="411600" cy="257600"/>
              </a:xfrm>
              <a:custGeom>
                <a:rect b="b" l="l" r="r" t="t"/>
                <a:pathLst>
                  <a:path extrusionOk="0" h="10304" w="16464">
                    <a:moveTo>
                      <a:pt x="13789" y="1"/>
                    </a:moveTo>
                    <a:cubicBezTo>
                      <a:pt x="13779" y="1"/>
                      <a:pt x="13768" y="1"/>
                      <a:pt x="13758" y="2"/>
                    </a:cubicBezTo>
                    <a:cubicBezTo>
                      <a:pt x="13720" y="9"/>
                      <a:pt x="13684" y="9"/>
                      <a:pt x="13636" y="13"/>
                    </a:cubicBezTo>
                    <a:cubicBezTo>
                      <a:pt x="13332" y="34"/>
                      <a:pt x="12955" y="76"/>
                      <a:pt x="12515" y="133"/>
                    </a:cubicBezTo>
                    <a:cubicBezTo>
                      <a:pt x="12452" y="142"/>
                      <a:pt x="12389" y="158"/>
                      <a:pt x="12328" y="167"/>
                    </a:cubicBezTo>
                    <a:cubicBezTo>
                      <a:pt x="11899" y="234"/>
                      <a:pt x="11416" y="320"/>
                      <a:pt x="10877" y="444"/>
                    </a:cubicBezTo>
                    <a:cubicBezTo>
                      <a:pt x="10823" y="455"/>
                      <a:pt x="10760" y="471"/>
                      <a:pt x="10694" y="487"/>
                    </a:cubicBezTo>
                    <a:cubicBezTo>
                      <a:pt x="10236" y="591"/>
                      <a:pt x="9735" y="717"/>
                      <a:pt x="9196" y="882"/>
                    </a:cubicBezTo>
                    <a:cubicBezTo>
                      <a:pt x="9135" y="893"/>
                      <a:pt x="9077" y="909"/>
                      <a:pt x="9020" y="932"/>
                    </a:cubicBezTo>
                    <a:cubicBezTo>
                      <a:pt x="8544" y="1071"/>
                      <a:pt x="8034" y="1234"/>
                      <a:pt x="7497" y="1426"/>
                    </a:cubicBezTo>
                    <a:cubicBezTo>
                      <a:pt x="7436" y="1441"/>
                      <a:pt x="7376" y="1459"/>
                      <a:pt x="7319" y="1482"/>
                    </a:cubicBezTo>
                    <a:cubicBezTo>
                      <a:pt x="7270" y="1502"/>
                      <a:pt x="7213" y="1518"/>
                      <a:pt x="7163" y="1538"/>
                    </a:cubicBezTo>
                    <a:cubicBezTo>
                      <a:pt x="6665" y="1717"/>
                      <a:pt x="6189" y="1904"/>
                      <a:pt x="5740" y="2100"/>
                    </a:cubicBezTo>
                    <a:cubicBezTo>
                      <a:pt x="5681" y="2120"/>
                      <a:pt x="5625" y="2145"/>
                      <a:pt x="5573" y="2175"/>
                    </a:cubicBezTo>
                    <a:cubicBezTo>
                      <a:pt x="4993" y="2418"/>
                      <a:pt x="4461" y="2680"/>
                      <a:pt x="3973" y="2946"/>
                    </a:cubicBezTo>
                    <a:cubicBezTo>
                      <a:pt x="3917" y="2969"/>
                      <a:pt x="3863" y="2998"/>
                      <a:pt x="3813" y="3030"/>
                    </a:cubicBezTo>
                    <a:cubicBezTo>
                      <a:pt x="3276" y="3314"/>
                      <a:pt x="2798" y="3603"/>
                      <a:pt x="2369" y="3874"/>
                    </a:cubicBezTo>
                    <a:cubicBezTo>
                      <a:pt x="2317" y="3912"/>
                      <a:pt x="2261" y="3948"/>
                      <a:pt x="2202" y="3977"/>
                    </a:cubicBezTo>
                    <a:cubicBezTo>
                      <a:pt x="1789" y="4250"/>
                      <a:pt x="1431" y="4507"/>
                      <a:pt x="1131" y="4740"/>
                    </a:cubicBezTo>
                    <a:cubicBezTo>
                      <a:pt x="1074" y="4787"/>
                      <a:pt x="1020" y="4828"/>
                      <a:pt x="968" y="4868"/>
                    </a:cubicBezTo>
                    <a:cubicBezTo>
                      <a:pt x="828" y="4979"/>
                      <a:pt x="702" y="5078"/>
                      <a:pt x="591" y="5173"/>
                    </a:cubicBezTo>
                    <a:cubicBezTo>
                      <a:pt x="154" y="5536"/>
                      <a:pt x="0" y="6139"/>
                      <a:pt x="208" y="6667"/>
                    </a:cubicBezTo>
                    <a:lnTo>
                      <a:pt x="1627" y="10304"/>
                    </a:lnTo>
                    <a:cubicBezTo>
                      <a:pt x="1873" y="10046"/>
                      <a:pt x="2135" y="9803"/>
                      <a:pt x="2408" y="9573"/>
                    </a:cubicBezTo>
                    <a:cubicBezTo>
                      <a:pt x="2453" y="9530"/>
                      <a:pt x="2500" y="9489"/>
                      <a:pt x="2554" y="9448"/>
                    </a:cubicBezTo>
                    <a:cubicBezTo>
                      <a:pt x="2721" y="9306"/>
                      <a:pt x="2888" y="9171"/>
                      <a:pt x="3060" y="9038"/>
                    </a:cubicBezTo>
                    <a:cubicBezTo>
                      <a:pt x="3260" y="8880"/>
                      <a:pt x="3468" y="8724"/>
                      <a:pt x="3676" y="8578"/>
                    </a:cubicBezTo>
                    <a:cubicBezTo>
                      <a:pt x="3721" y="8535"/>
                      <a:pt x="3775" y="8501"/>
                      <a:pt x="3820" y="8467"/>
                    </a:cubicBezTo>
                    <a:cubicBezTo>
                      <a:pt x="4366" y="8072"/>
                      <a:pt x="4930" y="7698"/>
                      <a:pt x="5503" y="7355"/>
                    </a:cubicBezTo>
                    <a:cubicBezTo>
                      <a:pt x="5553" y="7319"/>
                      <a:pt x="5604" y="7285"/>
                      <a:pt x="5661" y="7255"/>
                    </a:cubicBezTo>
                    <a:cubicBezTo>
                      <a:pt x="6191" y="6933"/>
                      <a:pt x="6724" y="6635"/>
                      <a:pt x="7272" y="6362"/>
                    </a:cubicBezTo>
                    <a:cubicBezTo>
                      <a:pt x="7324" y="6330"/>
                      <a:pt x="7378" y="6306"/>
                      <a:pt x="7432" y="6285"/>
                    </a:cubicBezTo>
                    <a:cubicBezTo>
                      <a:pt x="7973" y="6010"/>
                      <a:pt x="8519" y="5757"/>
                      <a:pt x="9079" y="5541"/>
                    </a:cubicBezTo>
                    <a:cubicBezTo>
                      <a:pt x="9138" y="5509"/>
                      <a:pt x="9194" y="5491"/>
                      <a:pt x="9253" y="5466"/>
                    </a:cubicBezTo>
                    <a:cubicBezTo>
                      <a:pt x="9706" y="5277"/>
                      <a:pt x="10164" y="5112"/>
                      <a:pt x="10624" y="4968"/>
                    </a:cubicBezTo>
                    <a:cubicBezTo>
                      <a:pt x="10683" y="4943"/>
                      <a:pt x="10742" y="4925"/>
                      <a:pt x="10803" y="4911"/>
                    </a:cubicBezTo>
                    <a:cubicBezTo>
                      <a:pt x="11362" y="4731"/>
                      <a:pt x="11915" y="4571"/>
                      <a:pt x="12483" y="4444"/>
                    </a:cubicBezTo>
                    <a:cubicBezTo>
                      <a:pt x="12540" y="4426"/>
                      <a:pt x="12599" y="4410"/>
                      <a:pt x="12657" y="4401"/>
                    </a:cubicBezTo>
                    <a:cubicBezTo>
                      <a:pt x="13102" y="4300"/>
                      <a:pt x="13555" y="4214"/>
                      <a:pt x="14006" y="4144"/>
                    </a:cubicBezTo>
                    <a:cubicBezTo>
                      <a:pt x="14070" y="4131"/>
                      <a:pt x="14135" y="4124"/>
                      <a:pt x="14198" y="4119"/>
                    </a:cubicBezTo>
                    <a:cubicBezTo>
                      <a:pt x="14532" y="4068"/>
                      <a:pt x="14866" y="4022"/>
                      <a:pt x="15202" y="3995"/>
                    </a:cubicBezTo>
                    <a:cubicBezTo>
                      <a:pt x="15263" y="3986"/>
                      <a:pt x="15324" y="3984"/>
                      <a:pt x="15387" y="3977"/>
                    </a:cubicBezTo>
                    <a:cubicBezTo>
                      <a:pt x="15744" y="3952"/>
                      <a:pt x="16102" y="3928"/>
                      <a:pt x="16463" y="3921"/>
                    </a:cubicBezTo>
                    <a:lnTo>
                      <a:pt x="15046" y="774"/>
                    </a:lnTo>
                    <a:cubicBezTo>
                      <a:pt x="14837" y="309"/>
                      <a:pt x="14379" y="4"/>
                      <a:pt x="13871" y="4"/>
                    </a:cubicBezTo>
                    <a:cubicBezTo>
                      <a:pt x="13858" y="4"/>
                      <a:pt x="13845" y="4"/>
                      <a:pt x="13833" y="4"/>
                    </a:cubicBezTo>
                    <a:cubicBezTo>
                      <a:pt x="13818" y="2"/>
                      <a:pt x="13804" y="1"/>
                      <a:pt x="137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4218300" y="4568025"/>
                <a:ext cx="39675" cy="120850"/>
              </a:xfrm>
              <a:custGeom>
                <a:rect b="b" l="l" r="r" t="t"/>
                <a:pathLst>
                  <a:path extrusionOk="0" h="4834" w="1587">
                    <a:moveTo>
                      <a:pt x="165" y="1"/>
                    </a:moveTo>
                    <a:cubicBezTo>
                      <a:pt x="108" y="48"/>
                      <a:pt x="54" y="89"/>
                      <a:pt x="0" y="129"/>
                    </a:cubicBezTo>
                    <a:cubicBezTo>
                      <a:pt x="354" y="1731"/>
                      <a:pt x="835" y="3306"/>
                      <a:pt x="1440" y="4834"/>
                    </a:cubicBezTo>
                    <a:cubicBezTo>
                      <a:pt x="1485" y="4791"/>
                      <a:pt x="1532" y="4750"/>
                      <a:pt x="1586" y="4709"/>
                    </a:cubicBezTo>
                    <a:cubicBezTo>
                      <a:pt x="986" y="3180"/>
                      <a:pt x="510" y="1605"/>
                      <a:pt x="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4249150" y="4546375"/>
                <a:ext cx="40450" cy="117625"/>
              </a:xfrm>
              <a:custGeom>
                <a:rect b="b" l="l" r="r" t="t"/>
                <a:pathLst>
                  <a:path extrusionOk="0" h="4705" w="1618">
                    <a:moveTo>
                      <a:pt x="167" y="1"/>
                    </a:moveTo>
                    <a:cubicBezTo>
                      <a:pt x="115" y="39"/>
                      <a:pt x="59" y="73"/>
                      <a:pt x="0" y="104"/>
                    </a:cubicBezTo>
                    <a:cubicBezTo>
                      <a:pt x="275" y="1699"/>
                      <a:pt x="770" y="3247"/>
                      <a:pt x="1474" y="4705"/>
                    </a:cubicBezTo>
                    <a:cubicBezTo>
                      <a:pt x="1519" y="4662"/>
                      <a:pt x="1573" y="4628"/>
                      <a:pt x="1618" y="4594"/>
                    </a:cubicBezTo>
                    <a:cubicBezTo>
                      <a:pt x="923" y="3137"/>
                      <a:pt x="436" y="159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4289425" y="4523125"/>
                <a:ext cx="46200" cy="110350"/>
              </a:xfrm>
              <a:custGeom>
                <a:rect b="b" l="l" r="r" t="t"/>
                <a:pathLst>
                  <a:path extrusionOk="0" h="4414" w="1848">
                    <a:moveTo>
                      <a:pt x="160" y="1"/>
                    </a:moveTo>
                    <a:cubicBezTo>
                      <a:pt x="104" y="26"/>
                      <a:pt x="50" y="53"/>
                      <a:pt x="0" y="87"/>
                    </a:cubicBezTo>
                    <a:cubicBezTo>
                      <a:pt x="519" y="1537"/>
                      <a:pt x="1090" y="2988"/>
                      <a:pt x="1690" y="4414"/>
                    </a:cubicBezTo>
                    <a:cubicBezTo>
                      <a:pt x="1740" y="4376"/>
                      <a:pt x="1791" y="4342"/>
                      <a:pt x="1848" y="4315"/>
                    </a:cubicBezTo>
                    <a:cubicBezTo>
                      <a:pt x="1255" y="2889"/>
                      <a:pt x="691" y="1449"/>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4333400" y="4502050"/>
                <a:ext cx="46500" cy="106575"/>
              </a:xfrm>
              <a:custGeom>
                <a:rect b="b" l="l" r="r" t="t"/>
                <a:pathLst>
                  <a:path extrusionOk="0" h="4263" w="1860">
                    <a:moveTo>
                      <a:pt x="168" y="0"/>
                    </a:moveTo>
                    <a:cubicBezTo>
                      <a:pt x="109" y="20"/>
                      <a:pt x="55" y="45"/>
                      <a:pt x="1" y="75"/>
                    </a:cubicBezTo>
                    <a:cubicBezTo>
                      <a:pt x="540" y="1471"/>
                      <a:pt x="1106" y="2884"/>
                      <a:pt x="1700" y="4262"/>
                    </a:cubicBezTo>
                    <a:cubicBezTo>
                      <a:pt x="1752" y="4233"/>
                      <a:pt x="1806" y="4206"/>
                      <a:pt x="1860" y="4185"/>
                    </a:cubicBezTo>
                    <a:cubicBezTo>
                      <a:pt x="1273" y="2800"/>
                      <a:pt x="707" y="1397"/>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4377075" y="4485225"/>
                <a:ext cx="48350" cy="102850"/>
              </a:xfrm>
              <a:custGeom>
                <a:rect b="b" l="l" r="r" t="t"/>
                <a:pathLst>
                  <a:path extrusionOk="0" h="4114" w="1934">
                    <a:moveTo>
                      <a:pt x="178" y="1"/>
                    </a:moveTo>
                    <a:cubicBezTo>
                      <a:pt x="117" y="14"/>
                      <a:pt x="59" y="32"/>
                      <a:pt x="0" y="57"/>
                    </a:cubicBezTo>
                    <a:lnTo>
                      <a:pt x="1760" y="4114"/>
                    </a:lnTo>
                    <a:cubicBezTo>
                      <a:pt x="1819" y="4082"/>
                      <a:pt x="1875" y="4064"/>
                      <a:pt x="1934" y="4042"/>
                    </a:cubicBezTo>
                    <a:lnTo>
                      <a:pt x="1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4419550" y="4471525"/>
                <a:ext cx="44625" cy="102225"/>
              </a:xfrm>
              <a:custGeom>
                <a:rect b="b" l="l" r="r" t="t"/>
                <a:pathLst>
                  <a:path extrusionOk="0" h="4089" w="1785">
                    <a:moveTo>
                      <a:pt x="176" y="1"/>
                    </a:moveTo>
                    <a:cubicBezTo>
                      <a:pt x="117" y="12"/>
                      <a:pt x="59" y="30"/>
                      <a:pt x="0" y="50"/>
                    </a:cubicBezTo>
                    <a:cubicBezTo>
                      <a:pt x="639" y="1354"/>
                      <a:pt x="1175" y="2703"/>
                      <a:pt x="1606" y="4089"/>
                    </a:cubicBezTo>
                    <a:cubicBezTo>
                      <a:pt x="1665" y="4064"/>
                      <a:pt x="1724" y="4046"/>
                      <a:pt x="1785" y="4032"/>
                    </a:cubicBezTo>
                    <a:cubicBezTo>
                      <a:pt x="1345" y="2652"/>
                      <a:pt x="808" y="1305"/>
                      <a:pt x="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4461450" y="4460650"/>
                <a:ext cx="49100" cy="100025"/>
              </a:xfrm>
              <a:custGeom>
                <a:rect b="b" l="l" r="r" t="t"/>
                <a:pathLst>
                  <a:path extrusionOk="0" h="4001" w="1964">
                    <a:moveTo>
                      <a:pt x="183" y="0"/>
                    </a:moveTo>
                    <a:cubicBezTo>
                      <a:pt x="127" y="9"/>
                      <a:pt x="64" y="25"/>
                      <a:pt x="0" y="41"/>
                    </a:cubicBezTo>
                    <a:cubicBezTo>
                      <a:pt x="664" y="1329"/>
                      <a:pt x="1259" y="2651"/>
                      <a:pt x="1789" y="4000"/>
                    </a:cubicBezTo>
                    <a:cubicBezTo>
                      <a:pt x="1846" y="3980"/>
                      <a:pt x="1905" y="3966"/>
                      <a:pt x="1963" y="3957"/>
                    </a:cubicBezTo>
                    <a:cubicBezTo>
                      <a:pt x="1437" y="2608"/>
                      <a:pt x="835" y="1288"/>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4502225" y="4452850"/>
                <a:ext cx="46850" cy="100325"/>
              </a:xfrm>
              <a:custGeom>
                <a:rect b="b" l="l" r="r" t="t"/>
                <a:pathLst>
                  <a:path extrusionOk="0" h="4013" w="1874">
                    <a:moveTo>
                      <a:pt x="190" y="1"/>
                    </a:moveTo>
                    <a:cubicBezTo>
                      <a:pt x="127" y="8"/>
                      <a:pt x="64" y="23"/>
                      <a:pt x="1" y="32"/>
                    </a:cubicBezTo>
                    <a:cubicBezTo>
                      <a:pt x="648" y="1321"/>
                      <a:pt x="1208" y="2650"/>
                      <a:pt x="1681" y="4012"/>
                    </a:cubicBezTo>
                    <a:cubicBezTo>
                      <a:pt x="1745" y="3999"/>
                      <a:pt x="1810" y="3992"/>
                      <a:pt x="1873" y="3987"/>
                    </a:cubicBezTo>
                    <a:cubicBezTo>
                      <a:pt x="1395" y="2625"/>
                      <a:pt x="833" y="1294"/>
                      <a:pt x="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4535000" y="4449500"/>
                <a:ext cx="43800" cy="99950"/>
              </a:xfrm>
              <a:custGeom>
                <a:rect b="b" l="l" r="r" t="t"/>
                <a:pathLst>
                  <a:path extrusionOk="0" h="3998" w="1752">
                    <a:moveTo>
                      <a:pt x="144" y="1"/>
                    </a:moveTo>
                    <a:cubicBezTo>
                      <a:pt x="137" y="1"/>
                      <a:pt x="129" y="1"/>
                      <a:pt x="122" y="2"/>
                    </a:cubicBezTo>
                    <a:cubicBezTo>
                      <a:pt x="84" y="8"/>
                      <a:pt x="45" y="8"/>
                      <a:pt x="0" y="13"/>
                    </a:cubicBezTo>
                    <a:cubicBezTo>
                      <a:pt x="582" y="1315"/>
                      <a:pt x="1106" y="2648"/>
                      <a:pt x="1566" y="3997"/>
                    </a:cubicBezTo>
                    <a:cubicBezTo>
                      <a:pt x="1627" y="3988"/>
                      <a:pt x="1688" y="3986"/>
                      <a:pt x="1751" y="3979"/>
                    </a:cubicBezTo>
                    <a:cubicBezTo>
                      <a:pt x="1295" y="2639"/>
                      <a:pt x="781" y="1306"/>
                      <a:pt x="197" y="4"/>
                    </a:cubicBezTo>
                    <a:cubicBezTo>
                      <a:pt x="179" y="2"/>
                      <a:pt x="162"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4291225" y="4427600"/>
                <a:ext cx="95625" cy="44350"/>
              </a:xfrm>
              <a:custGeom>
                <a:rect b="b" l="l" r="r" t="t"/>
                <a:pathLst>
                  <a:path extrusionOk="0" h="1774" w="3825">
                    <a:moveTo>
                      <a:pt x="3824" y="0"/>
                    </a:moveTo>
                    <a:lnTo>
                      <a:pt x="0" y="1385"/>
                    </a:lnTo>
                    <a:lnTo>
                      <a:pt x="167" y="1773"/>
                    </a:lnTo>
                    <a:lnTo>
                      <a:pt x="3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4677875" y="4784075"/>
                <a:ext cx="86375" cy="123725"/>
              </a:xfrm>
              <a:custGeom>
                <a:rect b="b" l="l" r="r" t="t"/>
                <a:pathLst>
                  <a:path extrusionOk="0" h="4949" w="3455">
                    <a:moveTo>
                      <a:pt x="1288" y="0"/>
                    </a:moveTo>
                    <a:cubicBezTo>
                      <a:pt x="1101" y="0"/>
                      <a:pt x="910" y="50"/>
                      <a:pt x="736" y="156"/>
                    </a:cubicBezTo>
                    <a:lnTo>
                      <a:pt x="625" y="223"/>
                    </a:lnTo>
                    <a:cubicBezTo>
                      <a:pt x="183" y="494"/>
                      <a:pt x="0" y="1044"/>
                      <a:pt x="194" y="1527"/>
                    </a:cubicBezTo>
                    <a:lnTo>
                      <a:pt x="1295" y="4280"/>
                    </a:lnTo>
                    <a:cubicBezTo>
                      <a:pt x="1463" y="4701"/>
                      <a:pt x="1865" y="4949"/>
                      <a:pt x="2284" y="4949"/>
                    </a:cubicBezTo>
                    <a:cubicBezTo>
                      <a:pt x="2466" y="4949"/>
                      <a:pt x="2652" y="4902"/>
                      <a:pt x="2823" y="4801"/>
                    </a:cubicBezTo>
                    <a:cubicBezTo>
                      <a:pt x="3260" y="4544"/>
                      <a:pt x="3454" y="4011"/>
                      <a:pt x="3287" y="3533"/>
                    </a:cubicBezTo>
                    <a:lnTo>
                      <a:pt x="2295" y="713"/>
                    </a:lnTo>
                    <a:cubicBezTo>
                      <a:pt x="2139" y="267"/>
                      <a:pt x="172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4734950" y="4924950"/>
                <a:ext cx="59750" cy="66725"/>
              </a:xfrm>
              <a:custGeom>
                <a:rect b="b" l="l" r="r" t="t"/>
                <a:pathLst>
                  <a:path extrusionOk="0" h="2669" w="2390">
                    <a:moveTo>
                      <a:pt x="1033" y="1"/>
                    </a:moveTo>
                    <a:cubicBezTo>
                      <a:pt x="880" y="1"/>
                      <a:pt x="724" y="39"/>
                      <a:pt x="580" y="120"/>
                    </a:cubicBezTo>
                    <a:cubicBezTo>
                      <a:pt x="179" y="344"/>
                      <a:pt x="0" y="826"/>
                      <a:pt x="161" y="1257"/>
                    </a:cubicBezTo>
                    <a:lnTo>
                      <a:pt x="461" y="2061"/>
                    </a:lnTo>
                    <a:cubicBezTo>
                      <a:pt x="598" y="2437"/>
                      <a:pt x="953" y="2669"/>
                      <a:pt x="1332" y="2669"/>
                    </a:cubicBezTo>
                    <a:cubicBezTo>
                      <a:pt x="1433" y="2669"/>
                      <a:pt x="1535" y="2652"/>
                      <a:pt x="1636" y="2618"/>
                    </a:cubicBezTo>
                    <a:cubicBezTo>
                      <a:pt x="2132" y="2449"/>
                      <a:pt x="2390" y="1903"/>
                      <a:pt x="2207" y="1413"/>
                    </a:cubicBezTo>
                    <a:lnTo>
                      <a:pt x="1907" y="608"/>
                    </a:lnTo>
                    <a:cubicBezTo>
                      <a:pt x="1766" y="228"/>
                      <a:pt x="1407" y="1"/>
                      <a:pt x="1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5327225" y="4209650"/>
                <a:ext cx="959400" cy="1245800"/>
              </a:xfrm>
              <a:custGeom>
                <a:rect b="b" l="l" r="r" t="t"/>
                <a:pathLst>
                  <a:path extrusionOk="0" h="49832" w="38376">
                    <a:moveTo>
                      <a:pt x="25987" y="0"/>
                    </a:moveTo>
                    <a:lnTo>
                      <a:pt x="24381" y="2399"/>
                    </a:lnTo>
                    <a:lnTo>
                      <a:pt x="2056" y="35717"/>
                    </a:lnTo>
                    <a:lnTo>
                      <a:pt x="1" y="38779"/>
                    </a:lnTo>
                    <a:lnTo>
                      <a:pt x="17448" y="48593"/>
                    </a:lnTo>
                    <a:lnTo>
                      <a:pt x="19221" y="49593"/>
                    </a:lnTo>
                    <a:cubicBezTo>
                      <a:pt x="19509" y="49754"/>
                      <a:pt x="19822" y="49831"/>
                      <a:pt x="20131" y="49831"/>
                    </a:cubicBezTo>
                    <a:cubicBezTo>
                      <a:pt x="20725" y="49831"/>
                      <a:pt x="21306" y="49547"/>
                      <a:pt x="21667" y="49026"/>
                    </a:cubicBezTo>
                    <a:lnTo>
                      <a:pt x="38376" y="24732"/>
                    </a:lnTo>
                    <a:lnTo>
                      <a:pt x="38376" y="5778"/>
                    </a:lnTo>
                    <a:lnTo>
                      <a:pt x="259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280025" y="4191550"/>
                <a:ext cx="1006600" cy="1249250"/>
              </a:xfrm>
              <a:custGeom>
                <a:rect b="b" l="l" r="r" t="t"/>
                <a:pathLst>
                  <a:path extrusionOk="0" h="49970" w="40264">
                    <a:moveTo>
                      <a:pt x="26199" y="1"/>
                    </a:moveTo>
                    <a:cubicBezTo>
                      <a:pt x="25766" y="1"/>
                      <a:pt x="25318" y="228"/>
                      <a:pt x="25075" y="587"/>
                    </a:cubicBezTo>
                    <a:lnTo>
                      <a:pt x="395" y="37416"/>
                    </a:lnTo>
                    <a:cubicBezTo>
                      <a:pt x="1" y="38003"/>
                      <a:pt x="197" y="38803"/>
                      <a:pt x="820" y="39142"/>
                    </a:cubicBezTo>
                    <a:lnTo>
                      <a:pt x="19336" y="49317"/>
                    </a:lnTo>
                    <a:lnTo>
                      <a:pt x="20520" y="49969"/>
                    </a:lnTo>
                    <a:lnTo>
                      <a:pt x="40264" y="21172"/>
                    </a:lnTo>
                    <a:lnTo>
                      <a:pt x="40264" y="6489"/>
                    </a:lnTo>
                    <a:lnTo>
                      <a:pt x="26659" y="97"/>
                    </a:lnTo>
                    <a:cubicBezTo>
                      <a:pt x="26515" y="31"/>
                      <a:pt x="26358" y="1"/>
                      <a:pt x="26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5369700" y="4261475"/>
                <a:ext cx="916925" cy="1080900"/>
              </a:xfrm>
              <a:custGeom>
                <a:rect b="b" l="l" r="r" t="t"/>
                <a:pathLst>
                  <a:path extrusionOk="0" h="43236" w="36677">
                    <a:moveTo>
                      <a:pt x="21955" y="1"/>
                    </a:moveTo>
                    <a:lnTo>
                      <a:pt x="1" y="33448"/>
                    </a:lnTo>
                    <a:lnTo>
                      <a:pt x="357" y="33644"/>
                    </a:lnTo>
                    <a:lnTo>
                      <a:pt x="903" y="33944"/>
                    </a:lnTo>
                    <a:lnTo>
                      <a:pt x="17865" y="43235"/>
                    </a:lnTo>
                    <a:lnTo>
                      <a:pt x="36677" y="15451"/>
                    </a:lnTo>
                    <a:lnTo>
                      <a:pt x="36677" y="6573"/>
                    </a:lnTo>
                    <a:lnTo>
                      <a:pt x="22682" y="326"/>
                    </a:lnTo>
                    <a:lnTo>
                      <a:pt x="219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392275" y="4288950"/>
                <a:ext cx="894350" cy="1053425"/>
              </a:xfrm>
              <a:custGeom>
                <a:rect b="b" l="l" r="r" t="t"/>
                <a:pathLst>
                  <a:path extrusionOk="0" h="42137" w="35774">
                    <a:moveTo>
                      <a:pt x="21564" y="1"/>
                    </a:moveTo>
                    <a:lnTo>
                      <a:pt x="0" y="32845"/>
                    </a:lnTo>
                    <a:lnTo>
                      <a:pt x="16962" y="42136"/>
                    </a:lnTo>
                    <a:lnTo>
                      <a:pt x="35774" y="14352"/>
                    </a:lnTo>
                    <a:lnTo>
                      <a:pt x="35774" y="6340"/>
                    </a:lnTo>
                    <a:lnTo>
                      <a:pt x="2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530300" y="5225025"/>
                <a:ext cx="123700" cy="85075"/>
              </a:xfrm>
              <a:custGeom>
                <a:rect b="b" l="l" r="r" t="t"/>
                <a:pathLst>
                  <a:path extrusionOk="0" h="3403" w="4948">
                    <a:moveTo>
                      <a:pt x="923" y="129"/>
                    </a:moveTo>
                    <a:cubicBezTo>
                      <a:pt x="1036" y="129"/>
                      <a:pt x="1146" y="156"/>
                      <a:pt x="1245" y="210"/>
                    </a:cubicBezTo>
                    <a:lnTo>
                      <a:pt x="4341" y="1880"/>
                    </a:lnTo>
                    <a:cubicBezTo>
                      <a:pt x="4704" y="2076"/>
                      <a:pt x="4808" y="2552"/>
                      <a:pt x="4560" y="2881"/>
                    </a:cubicBezTo>
                    <a:lnTo>
                      <a:pt x="4460" y="3015"/>
                    </a:lnTo>
                    <a:cubicBezTo>
                      <a:pt x="4329" y="3189"/>
                      <a:pt x="4127" y="3283"/>
                      <a:pt x="3921" y="3283"/>
                    </a:cubicBezTo>
                    <a:cubicBezTo>
                      <a:pt x="3801" y="3283"/>
                      <a:pt x="3681" y="3251"/>
                      <a:pt x="3571" y="3186"/>
                    </a:cubicBezTo>
                    <a:lnTo>
                      <a:pt x="575" y="1383"/>
                    </a:lnTo>
                    <a:cubicBezTo>
                      <a:pt x="241" y="1183"/>
                      <a:pt x="147" y="743"/>
                      <a:pt x="368" y="420"/>
                    </a:cubicBezTo>
                    <a:cubicBezTo>
                      <a:pt x="494" y="237"/>
                      <a:pt x="702" y="129"/>
                      <a:pt x="923" y="129"/>
                    </a:cubicBezTo>
                    <a:close/>
                    <a:moveTo>
                      <a:pt x="909" y="0"/>
                    </a:moveTo>
                    <a:cubicBezTo>
                      <a:pt x="632" y="0"/>
                      <a:pt x="363" y="145"/>
                      <a:pt x="217" y="402"/>
                    </a:cubicBezTo>
                    <a:cubicBezTo>
                      <a:pt x="0" y="783"/>
                      <a:pt x="133" y="1268"/>
                      <a:pt x="514" y="1487"/>
                    </a:cubicBezTo>
                    <a:lnTo>
                      <a:pt x="3511" y="3288"/>
                    </a:lnTo>
                    <a:cubicBezTo>
                      <a:pt x="3635" y="3362"/>
                      <a:pt x="3777" y="3403"/>
                      <a:pt x="3921" y="3403"/>
                    </a:cubicBezTo>
                    <a:cubicBezTo>
                      <a:pt x="4169" y="3403"/>
                      <a:pt x="4404" y="3283"/>
                      <a:pt x="4555" y="3084"/>
                    </a:cubicBezTo>
                    <a:lnTo>
                      <a:pt x="4654" y="2951"/>
                    </a:lnTo>
                    <a:cubicBezTo>
                      <a:pt x="4948" y="2563"/>
                      <a:pt x="4826" y="2004"/>
                      <a:pt x="4397" y="1774"/>
                    </a:cubicBezTo>
                    <a:lnTo>
                      <a:pt x="1302" y="104"/>
                    </a:lnTo>
                    <a:cubicBezTo>
                      <a:pt x="1178" y="34"/>
                      <a:pt x="1043" y="0"/>
                      <a:pt x="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595950" y="4354725"/>
                <a:ext cx="690675" cy="670925"/>
              </a:xfrm>
              <a:custGeom>
                <a:rect b="b" l="l" r="r" t="t"/>
                <a:pathLst>
                  <a:path extrusionOk="0" h="26837" w="27627">
                    <a:moveTo>
                      <a:pt x="13099" y="0"/>
                    </a:moveTo>
                    <a:lnTo>
                      <a:pt x="0" y="19680"/>
                    </a:lnTo>
                    <a:lnTo>
                      <a:pt x="15482" y="26837"/>
                    </a:lnTo>
                    <a:lnTo>
                      <a:pt x="27627" y="9149"/>
                    </a:lnTo>
                    <a:lnTo>
                      <a:pt x="27627" y="6367"/>
                    </a:lnTo>
                    <a:lnTo>
                      <a:pt x="130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665075" y="4416900"/>
                <a:ext cx="565025" cy="498225"/>
              </a:xfrm>
              <a:custGeom>
                <a:rect b="b" l="l" r="r" t="t"/>
                <a:pathLst>
                  <a:path extrusionOk="0" h="19929" w="22601">
                    <a:moveTo>
                      <a:pt x="11782" y="0"/>
                    </a:moveTo>
                    <a:cubicBezTo>
                      <a:pt x="11732" y="0"/>
                      <a:pt x="11686" y="30"/>
                      <a:pt x="11668" y="81"/>
                    </a:cubicBezTo>
                    <a:cubicBezTo>
                      <a:pt x="11647" y="142"/>
                      <a:pt x="11679" y="209"/>
                      <a:pt x="11742" y="232"/>
                    </a:cubicBezTo>
                    <a:cubicBezTo>
                      <a:pt x="14497" y="1188"/>
                      <a:pt x="17243" y="2285"/>
                      <a:pt x="19903" y="3494"/>
                    </a:cubicBezTo>
                    <a:cubicBezTo>
                      <a:pt x="20848" y="3925"/>
                      <a:pt x="21883" y="4462"/>
                      <a:pt x="22229" y="5428"/>
                    </a:cubicBezTo>
                    <a:cubicBezTo>
                      <a:pt x="22353" y="5775"/>
                      <a:pt x="22346" y="6116"/>
                      <a:pt x="22211" y="6359"/>
                    </a:cubicBezTo>
                    <a:cubicBezTo>
                      <a:pt x="22025" y="6688"/>
                      <a:pt x="21631" y="6826"/>
                      <a:pt x="21281" y="6826"/>
                    </a:cubicBezTo>
                    <a:cubicBezTo>
                      <a:pt x="21239" y="6826"/>
                      <a:pt x="21197" y="6824"/>
                      <a:pt x="21157" y="6820"/>
                    </a:cubicBezTo>
                    <a:cubicBezTo>
                      <a:pt x="20731" y="6777"/>
                      <a:pt x="20327" y="6567"/>
                      <a:pt x="19950" y="6353"/>
                    </a:cubicBezTo>
                    <a:cubicBezTo>
                      <a:pt x="18962" y="5795"/>
                      <a:pt x="17992" y="5164"/>
                      <a:pt x="17053" y="4552"/>
                    </a:cubicBezTo>
                    <a:cubicBezTo>
                      <a:pt x="15614" y="3616"/>
                      <a:pt x="14125" y="2646"/>
                      <a:pt x="12532" y="1919"/>
                    </a:cubicBezTo>
                    <a:cubicBezTo>
                      <a:pt x="12220" y="1776"/>
                      <a:pt x="11886" y="1640"/>
                      <a:pt x="11537" y="1640"/>
                    </a:cubicBezTo>
                    <a:cubicBezTo>
                      <a:pt x="11502" y="1640"/>
                      <a:pt x="11466" y="1641"/>
                      <a:pt x="11431" y="1644"/>
                    </a:cubicBezTo>
                    <a:cubicBezTo>
                      <a:pt x="11031" y="1676"/>
                      <a:pt x="10598" y="1969"/>
                      <a:pt x="10562" y="2402"/>
                    </a:cubicBezTo>
                    <a:cubicBezTo>
                      <a:pt x="10531" y="2770"/>
                      <a:pt x="10765" y="3108"/>
                      <a:pt x="11280" y="3440"/>
                    </a:cubicBezTo>
                    <a:cubicBezTo>
                      <a:pt x="12446" y="4187"/>
                      <a:pt x="13766" y="4679"/>
                      <a:pt x="15043" y="5155"/>
                    </a:cubicBezTo>
                    <a:cubicBezTo>
                      <a:pt x="16327" y="5633"/>
                      <a:pt x="17655" y="6129"/>
                      <a:pt x="18813" y="6883"/>
                    </a:cubicBezTo>
                    <a:cubicBezTo>
                      <a:pt x="19672" y="7442"/>
                      <a:pt x="20162" y="8027"/>
                      <a:pt x="20306" y="8668"/>
                    </a:cubicBezTo>
                    <a:cubicBezTo>
                      <a:pt x="20354" y="8871"/>
                      <a:pt x="20347" y="9028"/>
                      <a:pt x="20291" y="9155"/>
                    </a:cubicBezTo>
                    <a:cubicBezTo>
                      <a:pt x="20191" y="9372"/>
                      <a:pt x="19963" y="9453"/>
                      <a:pt x="19696" y="9453"/>
                    </a:cubicBezTo>
                    <a:cubicBezTo>
                      <a:pt x="19450" y="9453"/>
                      <a:pt x="19171" y="9384"/>
                      <a:pt x="18928" y="9290"/>
                    </a:cubicBezTo>
                    <a:cubicBezTo>
                      <a:pt x="16694" y="8419"/>
                      <a:pt x="14549" y="7336"/>
                      <a:pt x="12518" y="6057"/>
                    </a:cubicBezTo>
                    <a:lnTo>
                      <a:pt x="12245" y="5883"/>
                    </a:lnTo>
                    <a:cubicBezTo>
                      <a:pt x="11417" y="5358"/>
                      <a:pt x="10564" y="4814"/>
                      <a:pt x="9597" y="4573"/>
                    </a:cubicBezTo>
                    <a:cubicBezTo>
                      <a:pt x="9407" y="4525"/>
                      <a:pt x="9237" y="4502"/>
                      <a:pt x="9084" y="4502"/>
                    </a:cubicBezTo>
                    <a:cubicBezTo>
                      <a:pt x="8841" y="4502"/>
                      <a:pt x="8642" y="4561"/>
                      <a:pt x="8480" y="4679"/>
                    </a:cubicBezTo>
                    <a:cubicBezTo>
                      <a:pt x="8132" y="4934"/>
                      <a:pt x="8058" y="5405"/>
                      <a:pt x="8139" y="5759"/>
                    </a:cubicBezTo>
                    <a:cubicBezTo>
                      <a:pt x="8223" y="6129"/>
                      <a:pt x="8448" y="6441"/>
                      <a:pt x="8678" y="6725"/>
                    </a:cubicBezTo>
                    <a:cubicBezTo>
                      <a:pt x="9439" y="7659"/>
                      <a:pt x="10194" y="8153"/>
                      <a:pt x="10991" y="8239"/>
                    </a:cubicBezTo>
                    <a:cubicBezTo>
                      <a:pt x="11627" y="8304"/>
                      <a:pt x="12333" y="8142"/>
                      <a:pt x="12717" y="8555"/>
                    </a:cubicBezTo>
                    <a:cubicBezTo>
                      <a:pt x="12843" y="8690"/>
                      <a:pt x="12913" y="8871"/>
                      <a:pt x="12987" y="9062"/>
                    </a:cubicBezTo>
                    <a:cubicBezTo>
                      <a:pt x="13069" y="9277"/>
                      <a:pt x="13154" y="9496"/>
                      <a:pt x="13324" y="9667"/>
                    </a:cubicBezTo>
                    <a:cubicBezTo>
                      <a:pt x="13594" y="9942"/>
                      <a:pt x="13976" y="9996"/>
                      <a:pt x="14346" y="10051"/>
                    </a:cubicBezTo>
                    <a:lnTo>
                      <a:pt x="14508" y="10075"/>
                    </a:lnTo>
                    <a:cubicBezTo>
                      <a:pt x="16072" y="10326"/>
                      <a:pt x="17466" y="11564"/>
                      <a:pt x="17899" y="13087"/>
                    </a:cubicBezTo>
                    <a:cubicBezTo>
                      <a:pt x="17937" y="13223"/>
                      <a:pt x="17969" y="13376"/>
                      <a:pt x="17908" y="13487"/>
                    </a:cubicBezTo>
                    <a:cubicBezTo>
                      <a:pt x="17835" y="13621"/>
                      <a:pt x="17648" y="13653"/>
                      <a:pt x="17494" y="13653"/>
                    </a:cubicBezTo>
                    <a:cubicBezTo>
                      <a:pt x="17449" y="13653"/>
                      <a:pt x="17407" y="13650"/>
                      <a:pt x="17371" y="13647"/>
                    </a:cubicBezTo>
                    <a:cubicBezTo>
                      <a:pt x="16532" y="13572"/>
                      <a:pt x="15758" y="13173"/>
                      <a:pt x="15047" y="12756"/>
                    </a:cubicBezTo>
                    <a:cubicBezTo>
                      <a:pt x="14161" y="12234"/>
                      <a:pt x="13294" y="11641"/>
                      <a:pt x="12455" y="11068"/>
                    </a:cubicBezTo>
                    <a:cubicBezTo>
                      <a:pt x="10939" y="10028"/>
                      <a:pt x="9371" y="8954"/>
                      <a:pt x="7629" y="8270"/>
                    </a:cubicBezTo>
                    <a:cubicBezTo>
                      <a:pt x="7362" y="8165"/>
                      <a:pt x="7049" y="8064"/>
                      <a:pt x="6741" y="8064"/>
                    </a:cubicBezTo>
                    <a:cubicBezTo>
                      <a:pt x="6553" y="8064"/>
                      <a:pt x="6368" y="8102"/>
                      <a:pt x="6197" y="8200"/>
                    </a:cubicBezTo>
                    <a:cubicBezTo>
                      <a:pt x="5714" y="8478"/>
                      <a:pt x="5601" y="9123"/>
                      <a:pt x="5739" y="9588"/>
                    </a:cubicBezTo>
                    <a:cubicBezTo>
                      <a:pt x="5887" y="10087"/>
                      <a:pt x="6257" y="10468"/>
                      <a:pt x="6600" y="10772"/>
                    </a:cubicBezTo>
                    <a:cubicBezTo>
                      <a:pt x="7909" y="11939"/>
                      <a:pt x="9529" y="12688"/>
                      <a:pt x="11095" y="13410"/>
                    </a:cubicBezTo>
                    <a:cubicBezTo>
                      <a:pt x="12473" y="14046"/>
                      <a:pt x="13899" y="14703"/>
                      <a:pt x="15099" y="15643"/>
                    </a:cubicBezTo>
                    <a:cubicBezTo>
                      <a:pt x="15311" y="15808"/>
                      <a:pt x="15548" y="16009"/>
                      <a:pt x="15663" y="16268"/>
                    </a:cubicBezTo>
                    <a:cubicBezTo>
                      <a:pt x="15763" y="16490"/>
                      <a:pt x="15763" y="16801"/>
                      <a:pt x="15568" y="16970"/>
                    </a:cubicBezTo>
                    <a:cubicBezTo>
                      <a:pt x="15464" y="17061"/>
                      <a:pt x="15326" y="17091"/>
                      <a:pt x="15193" y="17091"/>
                    </a:cubicBezTo>
                    <a:cubicBezTo>
                      <a:pt x="15036" y="17091"/>
                      <a:pt x="14886" y="17050"/>
                      <a:pt x="14801" y="17022"/>
                    </a:cubicBezTo>
                    <a:cubicBezTo>
                      <a:pt x="14722" y="16997"/>
                      <a:pt x="14643" y="16966"/>
                      <a:pt x="14567" y="16936"/>
                    </a:cubicBezTo>
                    <a:cubicBezTo>
                      <a:pt x="14348" y="16853"/>
                      <a:pt x="14125" y="16767"/>
                      <a:pt x="13879" y="16763"/>
                    </a:cubicBezTo>
                    <a:cubicBezTo>
                      <a:pt x="13868" y="16762"/>
                      <a:pt x="13858" y="16762"/>
                      <a:pt x="13847" y="16762"/>
                    </a:cubicBezTo>
                    <a:cubicBezTo>
                      <a:pt x="13633" y="16762"/>
                      <a:pt x="13427" y="16849"/>
                      <a:pt x="13279" y="17004"/>
                    </a:cubicBezTo>
                    <a:cubicBezTo>
                      <a:pt x="13170" y="17110"/>
                      <a:pt x="13112" y="17257"/>
                      <a:pt x="13116" y="17410"/>
                    </a:cubicBezTo>
                    <a:cubicBezTo>
                      <a:pt x="13130" y="17649"/>
                      <a:pt x="13292" y="17830"/>
                      <a:pt x="13461" y="17992"/>
                    </a:cubicBezTo>
                    <a:lnTo>
                      <a:pt x="14280" y="18786"/>
                    </a:lnTo>
                    <a:cubicBezTo>
                      <a:pt x="14431" y="18935"/>
                      <a:pt x="14583" y="19093"/>
                      <a:pt x="14583" y="19269"/>
                    </a:cubicBezTo>
                    <a:cubicBezTo>
                      <a:pt x="14583" y="19468"/>
                      <a:pt x="14386" y="19630"/>
                      <a:pt x="14192" y="19673"/>
                    </a:cubicBezTo>
                    <a:cubicBezTo>
                      <a:pt x="14135" y="19686"/>
                      <a:pt x="14077" y="19691"/>
                      <a:pt x="14018" y="19691"/>
                    </a:cubicBezTo>
                    <a:cubicBezTo>
                      <a:pt x="13846" y="19691"/>
                      <a:pt x="13667" y="19644"/>
                      <a:pt x="13495" y="19594"/>
                    </a:cubicBezTo>
                    <a:cubicBezTo>
                      <a:pt x="11374" y="18971"/>
                      <a:pt x="9490" y="17706"/>
                      <a:pt x="7668" y="16481"/>
                    </a:cubicBezTo>
                    <a:cubicBezTo>
                      <a:pt x="6316" y="15574"/>
                      <a:pt x="4920" y="14635"/>
                      <a:pt x="3419" y="13951"/>
                    </a:cubicBezTo>
                    <a:cubicBezTo>
                      <a:pt x="3107" y="13808"/>
                      <a:pt x="2737" y="13657"/>
                      <a:pt x="2361" y="13657"/>
                    </a:cubicBezTo>
                    <a:cubicBezTo>
                      <a:pt x="2345" y="13657"/>
                      <a:pt x="2330" y="13658"/>
                      <a:pt x="2314" y="13658"/>
                    </a:cubicBezTo>
                    <a:cubicBezTo>
                      <a:pt x="1941" y="13672"/>
                      <a:pt x="1479" y="13884"/>
                      <a:pt x="1348" y="14317"/>
                    </a:cubicBezTo>
                    <a:cubicBezTo>
                      <a:pt x="1210" y="14779"/>
                      <a:pt x="1526" y="15240"/>
                      <a:pt x="1840" y="15490"/>
                    </a:cubicBezTo>
                    <a:cubicBezTo>
                      <a:pt x="1991" y="15610"/>
                      <a:pt x="2151" y="15716"/>
                      <a:pt x="2318" y="15813"/>
                    </a:cubicBezTo>
                    <a:cubicBezTo>
                      <a:pt x="2505" y="15925"/>
                      <a:pt x="2681" y="16032"/>
                      <a:pt x="2835" y="16167"/>
                    </a:cubicBezTo>
                    <a:cubicBezTo>
                      <a:pt x="3038" y="16347"/>
                      <a:pt x="3205" y="16641"/>
                      <a:pt x="3085" y="16860"/>
                    </a:cubicBezTo>
                    <a:cubicBezTo>
                      <a:pt x="2993" y="17030"/>
                      <a:pt x="2787" y="17075"/>
                      <a:pt x="2595" y="17075"/>
                    </a:cubicBezTo>
                    <a:cubicBezTo>
                      <a:pt x="2466" y="17075"/>
                      <a:pt x="2343" y="17055"/>
                      <a:pt x="2264" y="17038"/>
                    </a:cubicBezTo>
                    <a:cubicBezTo>
                      <a:pt x="1547" y="16891"/>
                      <a:pt x="863" y="16609"/>
                      <a:pt x="247" y="16212"/>
                    </a:cubicBezTo>
                    <a:cubicBezTo>
                      <a:pt x="223" y="16195"/>
                      <a:pt x="198" y="16187"/>
                      <a:pt x="176" y="16187"/>
                    </a:cubicBezTo>
                    <a:cubicBezTo>
                      <a:pt x="71" y="16187"/>
                      <a:pt x="0" y="16342"/>
                      <a:pt x="119" y="16411"/>
                    </a:cubicBezTo>
                    <a:cubicBezTo>
                      <a:pt x="757" y="16826"/>
                      <a:pt x="1470" y="17117"/>
                      <a:pt x="2217" y="17272"/>
                    </a:cubicBezTo>
                    <a:cubicBezTo>
                      <a:pt x="2349" y="17300"/>
                      <a:pt x="2474" y="17313"/>
                      <a:pt x="2589" y="17313"/>
                    </a:cubicBezTo>
                    <a:cubicBezTo>
                      <a:pt x="2925" y="17313"/>
                      <a:pt x="3176" y="17196"/>
                      <a:pt x="3295" y="16972"/>
                    </a:cubicBezTo>
                    <a:cubicBezTo>
                      <a:pt x="3476" y="16636"/>
                      <a:pt x="3275" y="16237"/>
                      <a:pt x="2993" y="15989"/>
                    </a:cubicBezTo>
                    <a:cubicBezTo>
                      <a:pt x="2821" y="15840"/>
                      <a:pt x="2630" y="15722"/>
                      <a:pt x="2442" y="15610"/>
                    </a:cubicBezTo>
                    <a:cubicBezTo>
                      <a:pt x="2284" y="15517"/>
                      <a:pt x="2133" y="15416"/>
                      <a:pt x="1989" y="15305"/>
                    </a:cubicBezTo>
                    <a:cubicBezTo>
                      <a:pt x="1734" y="15100"/>
                      <a:pt x="1472" y="14737"/>
                      <a:pt x="1576" y="14385"/>
                    </a:cubicBezTo>
                    <a:cubicBezTo>
                      <a:pt x="1668" y="14078"/>
                      <a:pt x="2020" y="13906"/>
                      <a:pt x="2323" y="13897"/>
                    </a:cubicBezTo>
                    <a:cubicBezTo>
                      <a:pt x="2336" y="13897"/>
                      <a:pt x="2349" y="13897"/>
                      <a:pt x="2363" y="13897"/>
                    </a:cubicBezTo>
                    <a:cubicBezTo>
                      <a:pt x="2709" y="13897"/>
                      <a:pt x="3031" y="14035"/>
                      <a:pt x="3322" y="14168"/>
                    </a:cubicBezTo>
                    <a:cubicBezTo>
                      <a:pt x="4802" y="14843"/>
                      <a:pt x="6192" y="15777"/>
                      <a:pt x="7534" y="16679"/>
                    </a:cubicBezTo>
                    <a:cubicBezTo>
                      <a:pt x="9373" y="17913"/>
                      <a:pt x="11273" y="19188"/>
                      <a:pt x="13430" y="19822"/>
                    </a:cubicBezTo>
                    <a:cubicBezTo>
                      <a:pt x="13612" y="19876"/>
                      <a:pt x="13815" y="19928"/>
                      <a:pt x="14021" y="19928"/>
                    </a:cubicBezTo>
                    <a:cubicBezTo>
                      <a:pt x="14029" y="19928"/>
                      <a:pt x="14036" y="19928"/>
                      <a:pt x="14044" y="19928"/>
                    </a:cubicBezTo>
                    <a:cubicBezTo>
                      <a:pt x="14113" y="19928"/>
                      <a:pt x="14180" y="19920"/>
                      <a:pt x="14246" y="19905"/>
                    </a:cubicBezTo>
                    <a:cubicBezTo>
                      <a:pt x="14526" y="19844"/>
                      <a:pt x="14824" y="19601"/>
                      <a:pt x="14822" y="19269"/>
                    </a:cubicBezTo>
                    <a:cubicBezTo>
                      <a:pt x="14819" y="19001"/>
                      <a:pt x="14637" y="18800"/>
                      <a:pt x="14447" y="18617"/>
                    </a:cubicBezTo>
                    <a:lnTo>
                      <a:pt x="13630" y="17821"/>
                    </a:lnTo>
                    <a:cubicBezTo>
                      <a:pt x="13491" y="17688"/>
                      <a:pt x="13364" y="17552"/>
                      <a:pt x="13357" y="17399"/>
                    </a:cubicBezTo>
                    <a:cubicBezTo>
                      <a:pt x="13355" y="17313"/>
                      <a:pt x="13389" y="17230"/>
                      <a:pt x="13452" y="17171"/>
                    </a:cubicBezTo>
                    <a:cubicBezTo>
                      <a:pt x="13563" y="17063"/>
                      <a:pt x="13712" y="17002"/>
                      <a:pt x="13867" y="17002"/>
                    </a:cubicBezTo>
                    <a:lnTo>
                      <a:pt x="13876" y="17002"/>
                    </a:lnTo>
                    <a:cubicBezTo>
                      <a:pt x="14079" y="17004"/>
                      <a:pt x="14276" y="17081"/>
                      <a:pt x="14483" y="17160"/>
                    </a:cubicBezTo>
                    <a:cubicBezTo>
                      <a:pt x="14565" y="17191"/>
                      <a:pt x="14648" y="17221"/>
                      <a:pt x="14729" y="17250"/>
                    </a:cubicBezTo>
                    <a:cubicBezTo>
                      <a:pt x="14848" y="17289"/>
                      <a:pt x="15017" y="17331"/>
                      <a:pt x="15197" y="17331"/>
                    </a:cubicBezTo>
                    <a:cubicBezTo>
                      <a:pt x="15379" y="17331"/>
                      <a:pt x="15571" y="17287"/>
                      <a:pt x="15729" y="17151"/>
                    </a:cubicBezTo>
                    <a:cubicBezTo>
                      <a:pt x="16022" y="16893"/>
                      <a:pt x="16015" y="16465"/>
                      <a:pt x="15884" y="16171"/>
                    </a:cubicBezTo>
                    <a:cubicBezTo>
                      <a:pt x="15744" y="15862"/>
                      <a:pt x="15483" y="15641"/>
                      <a:pt x="15248" y="15456"/>
                    </a:cubicBezTo>
                    <a:cubicBezTo>
                      <a:pt x="14025" y="14500"/>
                      <a:pt x="12588" y="13836"/>
                      <a:pt x="11196" y="13196"/>
                    </a:cubicBezTo>
                    <a:cubicBezTo>
                      <a:pt x="9646" y="12480"/>
                      <a:pt x="8040" y="11740"/>
                      <a:pt x="6758" y="10597"/>
                    </a:cubicBezTo>
                    <a:cubicBezTo>
                      <a:pt x="6442" y="10312"/>
                      <a:pt x="6100" y="9965"/>
                      <a:pt x="5969" y="9520"/>
                    </a:cubicBezTo>
                    <a:cubicBezTo>
                      <a:pt x="5856" y="9144"/>
                      <a:pt x="5939" y="8622"/>
                      <a:pt x="6318" y="8406"/>
                    </a:cubicBezTo>
                    <a:cubicBezTo>
                      <a:pt x="6448" y="8330"/>
                      <a:pt x="6594" y="8301"/>
                      <a:pt x="6745" y="8301"/>
                    </a:cubicBezTo>
                    <a:cubicBezTo>
                      <a:pt x="7013" y="8301"/>
                      <a:pt x="7299" y="8395"/>
                      <a:pt x="7543" y="8492"/>
                    </a:cubicBezTo>
                    <a:cubicBezTo>
                      <a:pt x="9260" y="9164"/>
                      <a:pt x="10817" y="10231"/>
                      <a:pt x="12322" y="11262"/>
                    </a:cubicBezTo>
                    <a:cubicBezTo>
                      <a:pt x="13163" y="11840"/>
                      <a:pt x="14034" y="12435"/>
                      <a:pt x="14928" y="12959"/>
                    </a:cubicBezTo>
                    <a:cubicBezTo>
                      <a:pt x="15663" y="13392"/>
                      <a:pt x="16464" y="13802"/>
                      <a:pt x="17351" y="13884"/>
                    </a:cubicBezTo>
                    <a:cubicBezTo>
                      <a:pt x="17397" y="13888"/>
                      <a:pt x="17441" y="13889"/>
                      <a:pt x="17483" y="13889"/>
                    </a:cubicBezTo>
                    <a:cubicBezTo>
                      <a:pt x="17792" y="13889"/>
                      <a:pt x="18015" y="13790"/>
                      <a:pt x="18118" y="13599"/>
                    </a:cubicBezTo>
                    <a:cubicBezTo>
                      <a:pt x="18219" y="13414"/>
                      <a:pt x="18181" y="13202"/>
                      <a:pt x="18129" y="13022"/>
                    </a:cubicBezTo>
                    <a:cubicBezTo>
                      <a:pt x="17662" y="11388"/>
                      <a:pt x="16223" y="10109"/>
                      <a:pt x="14546" y="9838"/>
                    </a:cubicBezTo>
                    <a:lnTo>
                      <a:pt x="14382" y="9814"/>
                    </a:lnTo>
                    <a:cubicBezTo>
                      <a:pt x="14050" y="9766"/>
                      <a:pt x="13709" y="9717"/>
                      <a:pt x="13493" y="9500"/>
                    </a:cubicBezTo>
                    <a:cubicBezTo>
                      <a:pt x="13360" y="9362"/>
                      <a:pt x="13288" y="9175"/>
                      <a:pt x="13211" y="8977"/>
                    </a:cubicBezTo>
                    <a:cubicBezTo>
                      <a:pt x="13132" y="8771"/>
                      <a:pt x="13048" y="8561"/>
                      <a:pt x="12893" y="8392"/>
                    </a:cubicBezTo>
                    <a:cubicBezTo>
                      <a:pt x="12423" y="7887"/>
                      <a:pt x="11654" y="8070"/>
                      <a:pt x="11018" y="8000"/>
                    </a:cubicBezTo>
                    <a:cubicBezTo>
                      <a:pt x="10287" y="7923"/>
                      <a:pt x="9583" y="7456"/>
                      <a:pt x="8863" y="6574"/>
                    </a:cubicBezTo>
                    <a:cubicBezTo>
                      <a:pt x="8651" y="6312"/>
                      <a:pt x="8444" y="6028"/>
                      <a:pt x="8371" y="5705"/>
                    </a:cubicBezTo>
                    <a:cubicBezTo>
                      <a:pt x="8308" y="5428"/>
                      <a:pt x="8360" y="5060"/>
                      <a:pt x="8620" y="4870"/>
                    </a:cubicBezTo>
                    <a:cubicBezTo>
                      <a:pt x="8739" y="4783"/>
                      <a:pt x="8893" y="4739"/>
                      <a:pt x="9085" y="4739"/>
                    </a:cubicBezTo>
                    <a:cubicBezTo>
                      <a:pt x="9218" y="4739"/>
                      <a:pt x="9370" y="4760"/>
                      <a:pt x="9540" y="4803"/>
                    </a:cubicBezTo>
                    <a:cubicBezTo>
                      <a:pt x="10470" y="5033"/>
                      <a:pt x="11307" y="5568"/>
                      <a:pt x="12117" y="6082"/>
                    </a:cubicBezTo>
                    <a:lnTo>
                      <a:pt x="12392" y="6258"/>
                    </a:lnTo>
                    <a:cubicBezTo>
                      <a:pt x="14434" y="7544"/>
                      <a:pt x="16595" y="8634"/>
                      <a:pt x="18842" y="9511"/>
                    </a:cubicBezTo>
                    <a:cubicBezTo>
                      <a:pt x="19120" y="9619"/>
                      <a:pt x="19424" y="9692"/>
                      <a:pt x="19699" y="9692"/>
                    </a:cubicBezTo>
                    <a:cubicBezTo>
                      <a:pt x="20053" y="9692"/>
                      <a:pt x="20360" y="9572"/>
                      <a:pt x="20507" y="9254"/>
                    </a:cubicBezTo>
                    <a:cubicBezTo>
                      <a:pt x="20586" y="9078"/>
                      <a:pt x="20595" y="8871"/>
                      <a:pt x="20539" y="8613"/>
                    </a:cubicBezTo>
                    <a:cubicBezTo>
                      <a:pt x="20381" y="7909"/>
                      <a:pt x="19857" y="7278"/>
                      <a:pt x="18941" y="6682"/>
                    </a:cubicBezTo>
                    <a:cubicBezTo>
                      <a:pt x="17764" y="5915"/>
                      <a:pt x="16424" y="5416"/>
                      <a:pt x="15126" y="4934"/>
                    </a:cubicBezTo>
                    <a:cubicBezTo>
                      <a:pt x="13861" y="4462"/>
                      <a:pt x="12552" y="3975"/>
                      <a:pt x="11408" y="3241"/>
                    </a:cubicBezTo>
                    <a:cubicBezTo>
                      <a:pt x="10975" y="2962"/>
                      <a:pt x="10774" y="2696"/>
                      <a:pt x="10799" y="2423"/>
                    </a:cubicBezTo>
                    <a:cubicBezTo>
                      <a:pt x="10824" y="2116"/>
                      <a:pt x="11151" y="1906"/>
                      <a:pt x="11451" y="1881"/>
                    </a:cubicBezTo>
                    <a:cubicBezTo>
                      <a:pt x="11479" y="1879"/>
                      <a:pt x="11508" y="1878"/>
                      <a:pt x="11536" y="1878"/>
                    </a:cubicBezTo>
                    <a:cubicBezTo>
                      <a:pt x="11838" y="1878"/>
                      <a:pt x="12146" y="2004"/>
                      <a:pt x="12435" y="2136"/>
                    </a:cubicBezTo>
                    <a:cubicBezTo>
                      <a:pt x="14010" y="2856"/>
                      <a:pt x="15490" y="3819"/>
                      <a:pt x="16922" y="4753"/>
                    </a:cubicBezTo>
                    <a:cubicBezTo>
                      <a:pt x="17865" y="5365"/>
                      <a:pt x="18838" y="5998"/>
                      <a:pt x="19833" y="6560"/>
                    </a:cubicBezTo>
                    <a:cubicBezTo>
                      <a:pt x="20232" y="6786"/>
                      <a:pt x="20663" y="7011"/>
                      <a:pt x="21134" y="7057"/>
                    </a:cubicBezTo>
                    <a:cubicBezTo>
                      <a:pt x="21179" y="7061"/>
                      <a:pt x="21224" y="7063"/>
                      <a:pt x="21271" y="7063"/>
                    </a:cubicBezTo>
                    <a:cubicBezTo>
                      <a:pt x="21694" y="7063"/>
                      <a:pt x="22184" y="6891"/>
                      <a:pt x="22418" y="6475"/>
                    </a:cubicBezTo>
                    <a:cubicBezTo>
                      <a:pt x="22587" y="6170"/>
                      <a:pt x="22601" y="5759"/>
                      <a:pt x="22452" y="5346"/>
                    </a:cubicBezTo>
                    <a:cubicBezTo>
                      <a:pt x="22075" y="4293"/>
                      <a:pt x="20988" y="3727"/>
                      <a:pt x="20002" y="3278"/>
                    </a:cubicBezTo>
                    <a:cubicBezTo>
                      <a:pt x="17335" y="2066"/>
                      <a:pt x="14583" y="965"/>
                      <a:pt x="11821" y="6"/>
                    </a:cubicBezTo>
                    <a:cubicBezTo>
                      <a:pt x="11808" y="2"/>
                      <a:pt x="11795" y="0"/>
                      <a:pt x="11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508400" y="4943950"/>
                <a:ext cx="94625" cy="100275"/>
              </a:xfrm>
              <a:custGeom>
                <a:rect b="b" l="l" r="r" t="t"/>
                <a:pathLst>
                  <a:path extrusionOk="0" h="4011" w="3785">
                    <a:moveTo>
                      <a:pt x="1919" y="0"/>
                    </a:moveTo>
                    <a:cubicBezTo>
                      <a:pt x="1803" y="0"/>
                      <a:pt x="1690" y="64"/>
                      <a:pt x="1632" y="175"/>
                    </a:cubicBezTo>
                    <a:cubicBezTo>
                      <a:pt x="1551" y="333"/>
                      <a:pt x="1612" y="527"/>
                      <a:pt x="1769" y="608"/>
                    </a:cubicBezTo>
                    <a:lnTo>
                      <a:pt x="2591" y="1034"/>
                    </a:lnTo>
                    <a:lnTo>
                      <a:pt x="1801" y="1292"/>
                    </a:lnTo>
                    <a:cubicBezTo>
                      <a:pt x="1632" y="1350"/>
                      <a:pt x="1544" y="1533"/>
                      <a:pt x="1600" y="1702"/>
                    </a:cubicBezTo>
                    <a:cubicBezTo>
                      <a:pt x="1598" y="1707"/>
                      <a:pt x="1598" y="1707"/>
                      <a:pt x="1603" y="1711"/>
                    </a:cubicBezTo>
                    <a:cubicBezTo>
                      <a:pt x="1623" y="1799"/>
                      <a:pt x="1681" y="1871"/>
                      <a:pt x="1763" y="1910"/>
                    </a:cubicBezTo>
                    <a:cubicBezTo>
                      <a:pt x="1943" y="2004"/>
                      <a:pt x="2079" y="2167"/>
                      <a:pt x="2139" y="2361"/>
                    </a:cubicBezTo>
                    <a:cubicBezTo>
                      <a:pt x="2205" y="2555"/>
                      <a:pt x="2187" y="2767"/>
                      <a:pt x="2092" y="2948"/>
                    </a:cubicBezTo>
                    <a:cubicBezTo>
                      <a:pt x="1997" y="3130"/>
                      <a:pt x="1833" y="3266"/>
                      <a:pt x="1636" y="3327"/>
                    </a:cubicBezTo>
                    <a:cubicBezTo>
                      <a:pt x="1563" y="3349"/>
                      <a:pt x="1487" y="3359"/>
                      <a:pt x="1411" y="3359"/>
                    </a:cubicBezTo>
                    <a:cubicBezTo>
                      <a:pt x="1285" y="3359"/>
                      <a:pt x="1160" y="3329"/>
                      <a:pt x="1047" y="3270"/>
                    </a:cubicBezTo>
                    <a:cubicBezTo>
                      <a:pt x="867" y="3178"/>
                      <a:pt x="732" y="3017"/>
                      <a:pt x="671" y="2823"/>
                    </a:cubicBezTo>
                    <a:cubicBezTo>
                      <a:pt x="627" y="2687"/>
                      <a:pt x="499" y="2598"/>
                      <a:pt x="362" y="2598"/>
                    </a:cubicBezTo>
                    <a:cubicBezTo>
                      <a:pt x="330" y="2598"/>
                      <a:pt x="297" y="2603"/>
                      <a:pt x="265" y="2614"/>
                    </a:cubicBezTo>
                    <a:cubicBezTo>
                      <a:pt x="95" y="2666"/>
                      <a:pt x="1" y="2848"/>
                      <a:pt x="55" y="3017"/>
                    </a:cubicBezTo>
                    <a:cubicBezTo>
                      <a:pt x="226" y="3566"/>
                      <a:pt x="711" y="3956"/>
                      <a:pt x="1282" y="4006"/>
                    </a:cubicBezTo>
                    <a:cubicBezTo>
                      <a:pt x="1322" y="4009"/>
                      <a:pt x="1361" y="4011"/>
                      <a:pt x="1400" y="4011"/>
                    </a:cubicBezTo>
                    <a:cubicBezTo>
                      <a:pt x="1929" y="4011"/>
                      <a:pt x="2417" y="3718"/>
                      <a:pt x="2663" y="3243"/>
                    </a:cubicBezTo>
                    <a:cubicBezTo>
                      <a:pt x="2837" y="2911"/>
                      <a:pt x="2870" y="2523"/>
                      <a:pt x="2755" y="2165"/>
                    </a:cubicBezTo>
                    <a:cubicBezTo>
                      <a:pt x="2706" y="2009"/>
                      <a:pt x="2631" y="1862"/>
                      <a:pt x="2530" y="1734"/>
                    </a:cubicBezTo>
                    <a:lnTo>
                      <a:pt x="3509" y="1409"/>
                    </a:lnTo>
                    <a:cubicBezTo>
                      <a:pt x="3538" y="1398"/>
                      <a:pt x="3568" y="1382"/>
                      <a:pt x="3595" y="1364"/>
                    </a:cubicBezTo>
                    <a:cubicBezTo>
                      <a:pt x="3640" y="1334"/>
                      <a:pt x="3676" y="1294"/>
                      <a:pt x="3701" y="1246"/>
                    </a:cubicBezTo>
                    <a:cubicBezTo>
                      <a:pt x="3784" y="1088"/>
                      <a:pt x="3721" y="892"/>
                      <a:pt x="3561" y="813"/>
                    </a:cubicBezTo>
                    <a:lnTo>
                      <a:pt x="2067" y="37"/>
                    </a:lnTo>
                    <a:cubicBezTo>
                      <a:pt x="2020" y="12"/>
                      <a:pt x="1969" y="0"/>
                      <a:pt x="1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593125" y="4992050"/>
                <a:ext cx="80950" cy="94775"/>
              </a:xfrm>
              <a:custGeom>
                <a:rect b="b" l="l" r="r" t="t"/>
                <a:pathLst>
                  <a:path extrusionOk="0" h="3791" w="3238">
                    <a:moveTo>
                      <a:pt x="2023" y="633"/>
                    </a:moveTo>
                    <a:cubicBezTo>
                      <a:pt x="2110" y="633"/>
                      <a:pt x="2187" y="653"/>
                      <a:pt x="2252" y="690"/>
                    </a:cubicBezTo>
                    <a:cubicBezTo>
                      <a:pt x="2412" y="764"/>
                      <a:pt x="2527" y="954"/>
                      <a:pt x="2563" y="1242"/>
                    </a:cubicBezTo>
                    <a:cubicBezTo>
                      <a:pt x="2590" y="1533"/>
                      <a:pt x="2527" y="1903"/>
                      <a:pt x="2338" y="2269"/>
                    </a:cubicBezTo>
                    <a:cubicBezTo>
                      <a:pt x="2150" y="2628"/>
                      <a:pt x="1880" y="2901"/>
                      <a:pt x="1629" y="3038"/>
                    </a:cubicBezTo>
                    <a:cubicBezTo>
                      <a:pt x="1476" y="3122"/>
                      <a:pt x="1337" y="3160"/>
                      <a:pt x="1217" y="3160"/>
                    </a:cubicBezTo>
                    <a:cubicBezTo>
                      <a:pt x="1134" y="3160"/>
                      <a:pt x="1059" y="3142"/>
                      <a:pt x="995" y="3108"/>
                    </a:cubicBezTo>
                    <a:cubicBezTo>
                      <a:pt x="837" y="3025"/>
                      <a:pt x="716" y="2840"/>
                      <a:pt x="677" y="2544"/>
                    </a:cubicBezTo>
                    <a:cubicBezTo>
                      <a:pt x="646" y="2258"/>
                      <a:pt x="713" y="1881"/>
                      <a:pt x="901" y="1522"/>
                    </a:cubicBezTo>
                    <a:cubicBezTo>
                      <a:pt x="1090" y="1157"/>
                      <a:pt x="1359" y="890"/>
                      <a:pt x="1611" y="748"/>
                    </a:cubicBezTo>
                    <a:cubicBezTo>
                      <a:pt x="1763" y="670"/>
                      <a:pt x="1902" y="633"/>
                      <a:pt x="2023" y="633"/>
                    </a:cubicBezTo>
                    <a:close/>
                    <a:moveTo>
                      <a:pt x="2022" y="1"/>
                    </a:moveTo>
                    <a:cubicBezTo>
                      <a:pt x="1777" y="1"/>
                      <a:pt x="1532" y="76"/>
                      <a:pt x="1311" y="200"/>
                    </a:cubicBezTo>
                    <a:cubicBezTo>
                      <a:pt x="921" y="408"/>
                      <a:pt x="585" y="766"/>
                      <a:pt x="339" y="1231"/>
                    </a:cubicBezTo>
                    <a:cubicBezTo>
                      <a:pt x="104" y="1694"/>
                      <a:pt x="0" y="2179"/>
                      <a:pt x="55" y="2619"/>
                    </a:cubicBezTo>
                    <a:cubicBezTo>
                      <a:pt x="100" y="3050"/>
                      <a:pt x="303" y="3460"/>
                      <a:pt x="702" y="3670"/>
                    </a:cubicBezTo>
                    <a:cubicBezTo>
                      <a:pt x="864" y="3753"/>
                      <a:pt x="1037" y="3790"/>
                      <a:pt x="1212" y="3790"/>
                    </a:cubicBezTo>
                    <a:cubicBezTo>
                      <a:pt x="1460" y="3790"/>
                      <a:pt x="1710" y="3716"/>
                      <a:pt x="1932" y="3593"/>
                    </a:cubicBezTo>
                    <a:cubicBezTo>
                      <a:pt x="2317" y="3383"/>
                      <a:pt x="2660" y="3020"/>
                      <a:pt x="2899" y="2560"/>
                    </a:cubicBezTo>
                    <a:cubicBezTo>
                      <a:pt x="3141" y="2095"/>
                      <a:pt x="3238" y="1612"/>
                      <a:pt x="3188" y="1175"/>
                    </a:cubicBezTo>
                    <a:cubicBezTo>
                      <a:pt x="3143" y="742"/>
                      <a:pt x="2933" y="329"/>
                      <a:pt x="2543" y="128"/>
                    </a:cubicBezTo>
                    <a:cubicBezTo>
                      <a:pt x="2375" y="40"/>
                      <a:pt x="2199" y="1"/>
                      <a:pt x="20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672875" y="5050600"/>
                <a:ext cx="50450" cy="71600"/>
              </a:xfrm>
              <a:custGeom>
                <a:rect b="b" l="l" r="r" t="t"/>
                <a:pathLst>
                  <a:path extrusionOk="0" h="2864" w="2018">
                    <a:moveTo>
                      <a:pt x="1536" y="0"/>
                    </a:moveTo>
                    <a:cubicBezTo>
                      <a:pt x="1381" y="0"/>
                      <a:pt x="1232" y="85"/>
                      <a:pt x="1156" y="232"/>
                    </a:cubicBezTo>
                    <a:cubicBezTo>
                      <a:pt x="1047" y="439"/>
                      <a:pt x="1129" y="694"/>
                      <a:pt x="1336" y="802"/>
                    </a:cubicBezTo>
                    <a:cubicBezTo>
                      <a:pt x="1399" y="835"/>
                      <a:pt x="1467" y="851"/>
                      <a:pt x="1533" y="851"/>
                    </a:cubicBezTo>
                    <a:cubicBezTo>
                      <a:pt x="1686" y="851"/>
                      <a:pt x="1834" y="769"/>
                      <a:pt x="1911" y="624"/>
                    </a:cubicBezTo>
                    <a:cubicBezTo>
                      <a:pt x="2018" y="414"/>
                      <a:pt x="1936" y="157"/>
                      <a:pt x="1729" y="47"/>
                    </a:cubicBezTo>
                    <a:cubicBezTo>
                      <a:pt x="1667" y="15"/>
                      <a:pt x="1601" y="0"/>
                      <a:pt x="1536" y="0"/>
                    </a:cubicBezTo>
                    <a:close/>
                    <a:moveTo>
                      <a:pt x="489" y="2015"/>
                    </a:moveTo>
                    <a:cubicBezTo>
                      <a:pt x="335" y="2015"/>
                      <a:pt x="185" y="2100"/>
                      <a:pt x="109" y="2246"/>
                    </a:cubicBezTo>
                    <a:cubicBezTo>
                      <a:pt x="1" y="2454"/>
                      <a:pt x="82" y="2709"/>
                      <a:pt x="289" y="2815"/>
                    </a:cubicBezTo>
                    <a:cubicBezTo>
                      <a:pt x="352" y="2848"/>
                      <a:pt x="420" y="2863"/>
                      <a:pt x="487" y="2863"/>
                    </a:cubicBezTo>
                    <a:cubicBezTo>
                      <a:pt x="640" y="2863"/>
                      <a:pt x="788" y="2782"/>
                      <a:pt x="865" y="2639"/>
                    </a:cubicBezTo>
                    <a:cubicBezTo>
                      <a:pt x="971" y="2429"/>
                      <a:pt x="889" y="2172"/>
                      <a:pt x="682" y="2061"/>
                    </a:cubicBezTo>
                    <a:cubicBezTo>
                      <a:pt x="620" y="2030"/>
                      <a:pt x="554" y="2015"/>
                      <a:pt x="489" y="20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713325" y="5054550"/>
                <a:ext cx="81000" cy="94775"/>
              </a:xfrm>
              <a:custGeom>
                <a:rect b="b" l="l" r="r" t="t"/>
                <a:pathLst>
                  <a:path extrusionOk="0" h="3791" w="3240">
                    <a:moveTo>
                      <a:pt x="2024" y="633"/>
                    </a:moveTo>
                    <a:cubicBezTo>
                      <a:pt x="2111" y="633"/>
                      <a:pt x="2189" y="652"/>
                      <a:pt x="2254" y="689"/>
                    </a:cubicBezTo>
                    <a:cubicBezTo>
                      <a:pt x="2412" y="764"/>
                      <a:pt x="2527" y="953"/>
                      <a:pt x="2563" y="1242"/>
                    </a:cubicBezTo>
                    <a:cubicBezTo>
                      <a:pt x="2592" y="1533"/>
                      <a:pt x="2527" y="1903"/>
                      <a:pt x="2338" y="2269"/>
                    </a:cubicBezTo>
                    <a:cubicBezTo>
                      <a:pt x="2153" y="2627"/>
                      <a:pt x="1882" y="2900"/>
                      <a:pt x="1629" y="3038"/>
                    </a:cubicBezTo>
                    <a:cubicBezTo>
                      <a:pt x="1476" y="3122"/>
                      <a:pt x="1338" y="3159"/>
                      <a:pt x="1218" y="3159"/>
                    </a:cubicBezTo>
                    <a:cubicBezTo>
                      <a:pt x="1135" y="3159"/>
                      <a:pt x="1060" y="3141"/>
                      <a:pt x="995" y="3108"/>
                    </a:cubicBezTo>
                    <a:cubicBezTo>
                      <a:pt x="839" y="3027"/>
                      <a:pt x="718" y="2840"/>
                      <a:pt x="679" y="2544"/>
                    </a:cubicBezTo>
                    <a:cubicBezTo>
                      <a:pt x="648" y="2257"/>
                      <a:pt x="713" y="1881"/>
                      <a:pt x="900" y="1522"/>
                    </a:cubicBezTo>
                    <a:cubicBezTo>
                      <a:pt x="1090" y="1156"/>
                      <a:pt x="1358" y="892"/>
                      <a:pt x="1613" y="748"/>
                    </a:cubicBezTo>
                    <a:cubicBezTo>
                      <a:pt x="1765" y="670"/>
                      <a:pt x="1904" y="633"/>
                      <a:pt x="2024" y="633"/>
                    </a:cubicBezTo>
                    <a:close/>
                    <a:moveTo>
                      <a:pt x="2025" y="0"/>
                    </a:moveTo>
                    <a:cubicBezTo>
                      <a:pt x="1779" y="0"/>
                      <a:pt x="1535" y="75"/>
                      <a:pt x="1313" y="200"/>
                    </a:cubicBezTo>
                    <a:cubicBezTo>
                      <a:pt x="921" y="407"/>
                      <a:pt x="587" y="766"/>
                      <a:pt x="339" y="1231"/>
                    </a:cubicBezTo>
                    <a:cubicBezTo>
                      <a:pt x="106" y="1693"/>
                      <a:pt x="0" y="2178"/>
                      <a:pt x="57" y="2618"/>
                    </a:cubicBezTo>
                    <a:cubicBezTo>
                      <a:pt x="102" y="3049"/>
                      <a:pt x="305" y="3460"/>
                      <a:pt x="704" y="3670"/>
                    </a:cubicBezTo>
                    <a:cubicBezTo>
                      <a:pt x="866" y="3753"/>
                      <a:pt x="1040" y="3790"/>
                      <a:pt x="1214" y="3790"/>
                    </a:cubicBezTo>
                    <a:cubicBezTo>
                      <a:pt x="1461" y="3790"/>
                      <a:pt x="1711" y="3716"/>
                      <a:pt x="1931" y="3593"/>
                    </a:cubicBezTo>
                    <a:cubicBezTo>
                      <a:pt x="2319" y="3383"/>
                      <a:pt x="2660" y="3020"/>
                      <a:pt x="2899" y="2562"/>
                    </a:cubicBezTo>
                    <a:cubicBezTo>
                      <a:pt x="3143" y="2095"/>
                      <a:pt x="3240" y="1612"/>
                      <a:pt x="3190" y="1175"/>
                    </a:cubicBezTo>
                    <a:cubicBezTo>
                      <a:pt x="3145" y="741"/>
                      <a:pt x="2935" y="328"/>
                      <a:pt x="2547" y="128"/>
                    </a:cubicBezTo>
                    <a:cubicBezTo>
                      <a:pt x="2379" y="40"/>
                      <a:pt x="2202" y="0"/>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803175" y="5101275"/>
                <a:ext cx="81000" cy="94775"/>
              </a:xfrm>
              <a:custGeom>
                <a:rect b="b" l="l" r="r" t="t"/>
                <a:pathLst>
                  <a:path extrusionOk="0" h="3791" w="3240">
                    <a:moveTo>
                      <a:pt x="2026" y="634"/>
                    </a:moveTo>
                    <a:cubicBezTo>
                      <a:pt x="2113" y="634"/>
                      <a:pt x="2190" y="653"/>
                      <a:pt x="2254" y="689"/>
                    </a:cubicBezTo>
                    <a:cubicBezTo>
                      <a:pt x="2414" y="765"/>
                      <a:pt x="2529" y="952"/>
                      <a:pt x="2565" y="1241"/>
                    </a:cubicBezTo>
                    <a:cubicBezTo>
                      <a:pt x="2592" y="1532"/>
                      <a:pt x="2529" y="1905"/>
                      <a:pt x="2340" y="2268"/>
                    </a:cubicBezTo>
                    <a:cubicBezTo>
                      <a:pt x="2153" y="2629"/>
                      <a:pt x="1882" y="2900"/>
                      <a:pt x="1631" y="3037"/>
                    </a:cubicBezTo>
                    <a:cubicBezTo>
                      <a:pt x="1478" y="3121"/>
                      <a:pt x="1339" y="3159"/>
                      <a:pt x="1219" y="3159"/>
                    </a:cubicBezTo>
                    <a:cubicBezTo>
                      <a:pt x="1136" y="3159"/>
                      <a:pt x="1061" y="3140"/>
                      <a:pt x="997" y="3107"/>
                    </a:cubicBezTo>
                    <a:cubicBezTo>
                      <a:pt x="839" y="3026"/>
                      <a:pt x="718" y="2841"/>
                      <a:pt x="679" y="2543"/>
                    </a:cubicBezTo>
                    <a:cubicBezTo>
                      <a:pt x="648" y="2257"/>
                      <a:pt x="715" y="1882"/>
                      <a:pt x="903" y="1521"/>
                    </a:cubicBezTo>
                    <a:cubicBezTo>
                      <a:pt x="1092" y="1158"/>
                      <a:pt x="1358" y="892"/>
                      <a:pt x="1613" y="747"/>
                    </a:cubicBezTo>
                    <a:cubicBezTo>
                      <a:pt x="1765" y="670"/>
                      <a:pt x="1905" y="634"/>
                      <a:pt x="2026" y="634"/>
                    </a:cubicBezTo>
                    <a:close/>
                    <a:moveTo>
                      <a:pt x="2024" y="0"/>
                    </a:moveTo>
                    <a:cubicBezTo>
                      <a:pt x="1779" y="0"/>
                      <a:pt x="1534" y="75"/>
                      <a:pt x="1313" y="199"/>
                    </a:cubicBezTo>
                    <a:cubicBezTo>
                      <a:pt x="923" y="406"/>
                      <a:pt x="587" y="767"/>
                      <a:pt x="341" y="1230"/>
                    </a:cubicBezTo>
                    <a:cubicBezTo>
                      <a:pt x="106" y="1692"/>
                      <a:pt x="0" y="2178"/>
                      <a:pt x="57" y="2618"/>
                    </a:cubicBezTo>
                    <a:cubicBezTo>
                      <a:pt x="102" y="3048"/>
                      <a:pt x="305" y="3461"/>
                      <a:pt x="704" y="3669"/>
                    </a:cubicBezTo>
                    <a:cubicBezTo>
                      <a:pt x="866" y="3753"/>
                      <a:pt x="1040" y="3790"/>
                      <a:pt x="1215" y="3790"/>
                    </a:cubicBezTo>
                    <a:cubicBezTo>
                      <a:pt x="1462" y="3790"/>
                      <a:pt x="1712" y="3716"/>
                      <a:pt x="1934" y="3594"/>
                    </a:cubicBezTo>
                    <a:cubicBezTo>
                      <a:pt x="2320" y="3382"/>
                      <a:pt x="2662" y="3021"/>
                      <a:pt x="2902" y="2561"/>
                    </a:cubicBezTo>
                    <a:cubicBezTo>
                      <a:pt x="3143" y="2096"/>
                      <a:pt x="3240" y="1611"/>
                      <a:pt x="3190" y="1176"/>
                    </a:cubicBezTo>
                    <a:cubicBezTo>
                      <a:pt x="3148" y="740"/>
                      <a:pt x="2935" y="330"/>
                      <a:pt x="2547" y="127"/>
                    </a:cubicBezTo>
                    <a:cubicBezTo>
                      <a:pt x="2379" y="39"/>
                      <a:pt x="2201" y="0"/>
                      <a:pt x="2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157825" y="4329400"/>
                <a:ext cx="39000" cy="33400"/>
              </a:xfrm>
              <a:custGeom>
                <a:rect b="b" l="l" r="r" t="t"/>
                <a:pathLst>
                  <a:path extrusionOk="0" h="1336" w="1560">
                    <a:moveTo>
                      <a:pt x="889" y="122"/>
                    </a:moveTo>
                    <a:cubicBezTo>
                      <a:pt x="890" y="122"/>
                      <a:pt x="891" y="122"/>
                      <a:pt x="892" y="122"/>
                    </a:cubicBezTo>
                    <a:cubicBezTo>
                      <a:pt x="1194" y="122"/>
                      <a:pt x="1440" y="366"/>
                      <a:pt x="1440" y="670"/>
                    </a:cubicBezTo>
                    <a:cubicBezTo>
                      <a:pt x="1440" y="1000"/>
                      <a:pt x="1170" y="1218"/>
                      <a:pt x="888" y="1218"/>
                    </a:cubicBezTo>
                    <a:cubicBezTo>
                      <a:pt x="753" y="1218"/>
                      <a:pt x="616" y="1168"/>
                      <a:pt x="504" y="1056"/>
                    </a:cubicBezTo>
                    <a:cubicBezTo>
                      <a:pt x="159" y="711"/>
                      <a:pt x="404" y="122"/>
                      <a:pt x="889" y="122"/>
                    </a:cubicBezTo>
                    <a:close/>
                    <a:moveTo>
                      <a:pt x="887" y="0"/>
                    </a:moveTo>
                    <a:cubicBezTo>
                      <a:pt x="723" y="0"/>
                      <a:pt x="556" y="61"/>
                      <a:pt x="420" y="196"/>
                    </a:cubicBezTo>
                    <a:cubicBezTo>
                      <a:pt x="1" y="618"/>
                      <a:pt x="299" y="1336"/>
                      <a:pt x="892" y="1336"/>
                    </a:cubicBezTo>
                    <a:cubicBezTo>
                      <a:pt x="1260" y="1336"/>
                      <a:pt x="1560" y="1038"/>
                      <a:pt x="1560" y="670"/>
                    </a:cubicBezTo>
                    <a:cubicBezTo>
                      <a:pt x="1560" y="267"/>
                      <a:pt x="1230" y="0"/>
                      <a:pt x="8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 name="Google Shape;593;p37"/>
          <p:cNvGrpSpPr/>
          <p:nvPr/>
        </p:nvGrpSpPr>
        <p:grpSpPr>
          <a:xfrm>
            <a:off x="2977863" y="3809980"/>
            <a:ext cx="2980266" cy="1333518"/>
            <a:chOff x="4981575" y="1980903"/>
            <a:chExt cx="2730682" cy="1119757"/>
          </a:xfrm>
        </p:grpSpPr>
        <p:sp>
          <p:nvSpPr>
            <p:cNvPr id="594" name="Google Shape;594;p37"/>
            <p:cNvSpPr/>
            <p:nvPr/>
          </p:nvSpPr>
          <p:spPr>
            <a:xfrm>
              <a:off x="6393828" y="2071935"/>
              <a:ext cx="345398" cy="97278"/>
            </a:xfrm>
            <a:custGeom>
              <a:rect b="b" l="l" r="r" t="t"/>
              <a:pathLst>
                <a:path extrusionOk="0" h="2330" w="8274">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rgbClr val="C76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008493" y="3051062"/>
              <a:ext cx="672424" cy="49597"/>
            </a:xfrm>
            <a:custGeom>
              <a:rect b="b" l="l" r="r" t="t"/>
              <a:pathLst>
                <a:path extrusionOk="0" h="1065" w="14439">
                  <a:moveTo>
                    <a:pt x="7204" y="1"/>
                  </a:moveTo>
                  <a:cubicBezTo>
                    <a:pt x="3222" y="1"/>
                    <a:pt x="0" y="244"/>
                    <a:pt x="0" y="548"/>
                  </a:cubicBezTo>
                  <a:cubicBezTo>
                    <a:pt x="0" y="852"/>
                    <a:pt x="3222" y="1064"/>
                    <a:pt x="7204" y="1064"/>
                  </a:cubicBezTo>
                  <a:cubicBezTo>
                    <a:pt x="11216" y="1064"/>
                    <a:pt x="14438" y="852"/>
                    <a:pt x="14438" y="548"/>
                  </a:cubicBezTo>
                  <a:cubicBezTo>
                    <a:pt x="14438" y="244"/>
                    <a:pt x="11216" y="1"/>
                    <a:pt x="7204" y="1"/>
                  </a:cubicBezTo>
                  <a:close/>
                </a:path>
              </a:pathLst>
            </a:custGeom>
            <a:solidFill>
              <a:srgbClr val="CFB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004440" y="3051062"/>
              <a:ext cx="672424" cy="49597"/>
            </a:xfrm>
            <a:custGeom>
              <a:rect b="b" l="l" r="r" t="t"/>
              <a:pathLst>
                <a:path extrusionOk="0" h="1065" w="14439">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rgbClr val="CFB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008493" y="2351796"/>
              <a:ext cx="672424" cy="672424"/>
            </a:xfrm>
            <a:custGeom>
              <a:rect b="b" l="l" r="r" t="t"/>
              <a:pathLst>
                <a:path extrusionOk="0" fill="none" h="14439" w="14439">
                  <a:moveTo>
                    <a:pt x="0" y="7234"/>
                  </a:moveTo>
                  <a:cubicBezTo>
                    <a:pt x="0" y="11216"/>
                    <a:pt x="3222" y="14438"/>
                    <a:pt x="7204" y="14438"/>
                  </a:cubicBezTo>
                  <a:cubicBezTo>
                    <a:pt x="11216" y="14438"/>
                    <a:pt x="14438" y="11216"/>
                    <a:pt x="14438" y="7234"/>
                  </a:cubicBezTo>
                  <a:cubicBezTo>
                    <a:pt x="14438" y="3253"/>
                    <a:pt x="11216" y="0"/>
                    <a:pt x="7204" y="0"/>
                  </a:cubicBezTo>
                  <a:cubicBezTo>
                    <a:pt x="3222" y="0"/>
                    <a:pt x="0" y="3253"/>
                    <a:pt x="0" y="7234"/>
                  </a:cubicBezTo>
                  <a:close/>
                </a:path>
              </a:pathLst>
            </a:custGeom>
            <a:noFill/>
            <a:ln cap="flat" cmpd="sng" w="9875">
              <a:solidFill>
                <a:srgbClr val="ED0F5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4981575" y="2326322"/>
              <a:ext cx="726213" cy="724769"/>
            </a:xfrm>
            <a:custGeom>
              <a:rect b="b" l="l" r="r" t="t"/>
              <a:pathLst>
                <a:path extrusionOk="0" fill="none" h="15563" w="15594">
                  <a:moveTo>
                    <a:pt x="1" y="7781"/>
                  </a:moveTo>
                  <a:cubicBezTo>
                    <a:pt x="1" y="12067"/>
                    <a:pt x="3496" y="15563"/>
                    <a:pt x="7782" y="15563"/>
                  </a:cubicBezTo>
                  <a:cubicBezTo>
                    <a:pt x="12098" y="15563"/>
                    <a:pt x="15594" y="12067"/>
                    <a:pt x="15594" y="7781"/>
                  </a:cubicBezTo>
                  <a:cubicBezTo>
                    <a:pt x="15594" y="3496"/>
                    <a:pt x="12098" y="0"/>
                    <a:pt x="7782" y="0"/>
                  </a:cubicBezTo>
                  <a:cubicBezTo>
                    <a:pt x="3496" y="0"/>
                    <a:pt x="1" y="3465"/>
                    <a:pt x="1" y="7781"/>
                  </a:cubicBezTo>
                  <a:close/>
                </a:path>
              </a:pathLst>
            </a:custGeom>
            <a:noFill/>
            <a:ln cap="flat" cmpd="sng" w="20525">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7012916" y="2351796"/>
              <a:ext cx="672424" cy="672424"/>
            </a:xfrm>
            <a:custGeom>
              <a:rect b="b" l="l" r="r" t="t"/>
              <a:pathLst>
                <a:path extrusionOk="0" fill="none" h="14439" w="14439">
                  <a:moveTo>
                    <a:pt x="1" y="7234"/>
                  </a:moveTo>
                  <a:cubicBezTo>
                    <a:pt x="1" y="11216"/>
                    <a:pt x="3253" y="14438"/>
                    <a:pt x="7235" y="14438"/>
                  </a:cubicBezTo>
                  <a:cubicBezTo>
                    <a:pt x="11217" y="14438"/>
                    <a:pt x="14439" y="11216"/>
                    <a:pt x="14439" y="7234"/>
                  </a:cubicBezTo>
                  <a:cubicBezTo>
                    <a:pt x="14439" y="3253"/>
                    <a:pt x="11217" y="0"/>
                    <a:pt x="7235" y="0"/>
                  </a:cubicBezTo>
                  <a:cubicBezTo>
                    <a:pt x="3253" y="0"/>
                    <a:pt x="1" y="3253"/>
                    <a:pt x="1" y="7234"/>
                  </a:cubicBezTo>
                  <a:close/>
                </a:path>
              </a:pathLst>
            </a:custGeom>
            <a:noFill/>
            <a:ln cap="flat" cmpd="sng" w="9875">
              <a:solidFill>
                <a:srgbClr val="ED0F5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6987441" y="2326322"/>
              <a:ext cx="724815" cy="724769"/>
            </a:xfrm>
            <a:custGeom>
              <a:rect b="b" l="l" r="r" t="t"/>
              <a:pathLst>
                <a:path extrusionOk="0" fill="none" h="15563" w="15564">
                  <a:moveTo>
                    <a:pt x="1" y="7781"/>
                  </a:moveTo>
                  <a:cubicBezTo>
                    <a:pt x="1" y="12067"/>
                    <a:pt x="3496" y="15563"/>
                    <a:pt x="7782" y="15563"/>
                  </a:cubicBezTo>
                  <a:cubicBezTo>
                    <a:pt x="12068" y="15563"/>
                    <a:pt x="15563" y="12067"/>
                    <a:pt x="15563" y="7781"/>
                  </a:cubicBezTo>
                  <a:cubicBezTo>
                    <a:pt x="15563" y="3496"/>
                    <a:pt x="12068" y="0"/>
                    <a:pt x="7782" y="0"/>
                  </a:cubicBezTo>
                  <a:cubicBezTo>
                    <a:pt x="3435" y="0"/>
                    <a:pt x="1" y="3465"/>
                    <a:pt x="1" y="7781"/>
                  </a:cubicBezTo>
                  <a:close/>
                </a:path>
              </a:pathLst>
            </a:custGeom>
            <a:noFill/>
            <a:ln cap="flat" cmpd="sng" w="20525">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6700097" y="2511721"/>
              <a:ext cx="72230" cy="177013"/>
            </a:xfrm>
            <a:custGeom>
              <a:rect b="b" l="l" r="r" t="t"/>
              <a:pathLst>
                <a:path extrusionOk="0" fill="none" h="3801" w="1551">
                  <a:moveTo>
                    <a:pt x="1550" y="1"/>
                  </a:moveTo>
                  <a:lnTo>
                    <a:pt x="0" y="3800"/>
                  </a:lnTo>
                </a:path>
              </a:pathLst>
            </a:custGeom>
            <a:noFill/>
            <a:ln cap="flat" cmpd="sng" w="7600">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717049" y="2500405"/>
              <a:ext cx="107623" cy="22726"/>
            </a:xfrm>
            <a:custGeom>
              <a:rect b="b" l="l" r="r" t="t"/>
              <a:pathLst>
                <a:path extrusionOk="0" h="488" w="2311">
                  <a:moveTo>
                    <a:pt x="1" y="1"/>
                  </a:moveTo>
                  <a:lnTo>
                    <a:pt x="1" y="487"/>
                  </a:lnTo>
                  <a:lnTo>
                    <a:pt x="2311" y="487"/>
                  </a:lnTo>
                  <a:lnTo>
                    <a:pt x="2311" y="1"/>
                  </a:lnTo>
                  <a:close/>
                </a:path>
              </a:pathLst>
            </a:custGeom>
            <a:solidFill>
              <a:srgbClr val="0B2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7301704" y="2641888"/>
              <a:ext cx="92069" cy="93559"/>
            </a:xfrm>
            <a:custGeom>
              <a:rect b="b" l="l" r="r" t="t"/>
              <a:pathLst>
                <a:path extrusionOk="0" h="2009" w="1977">
                  <a:moveTo>
                    <a:pt x="952" y="1"/>
                  </a:moveTo>
                  <a:cubicBezTo>
                    <a:pt x="428" y="1"/>
                    <a:pt x="0" y="446"/>
                    <a:pt x="0" y="1005"/>
                  </a:cubicBezTo>
                  <a:cubicBezTo>
                    <a:pt x="0" y="1583"/>
                    <a:pt x="456" y="2008"/>
                    <a:pt x="1003" y="2008"/>
                  </a:cubicBezTo>
                  <a:cubicBezTo>
                    <a:pt x="1551" y="2008"/>
                    <a:pt x="1976" y="1553"/>
                    <a:pt x="1976" y="1005"/>
                  </a:cubicBezTo>
                  <a:cubicBezTo>
                    <a:pt x="1976" y="428"/>
                    <a:pt x="1520" y="2"/>
                    <a:pt x="1003" y="2"/>
                  </a:cubicBezTo>
                  <a:cubicBezTo>
                    <a:pt x="986" y="1"/>
                    <a:pt x="969" y="1"/>
                    <a:pt x="952" y="1"/>
                  </a:cubicBezTo>
                  <a:close/>
                </a:path>
              </a:pathLst>
            </a:custGeom>
            <a:solidFill>
              <a:srgbClr val="F7A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007864" y="2511721"/>
              <a:ext cx="73674" cy="177013"/>
            </a:xfrm>
            <a:custGeom>
              <a:rect b="b" l="l" r="r" t="t"/>
              <a:pathLst>
                <a:path extrusionOk="0" fill="none" h="3801" w="1582">
                  <a:moveTo>
                    <a:pt x="1581" y="1"/>
                  </a:moveTo>
                  <a:lnTo>
                    <a:pt x="1" y="3800"/>
                  </a:lnTo>
                </a:path>
              </a:pathLst>
            </a:custGeom>
            <a:noFill/>
            <a:ln cap="flat" cmpd="sng" w="7600">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024862" y="2500405"/>
              <a:ext cx="107623" cy="22726"/>
            </a:xfrm>
            <a:custGeom>
              <a:rect b="b" l="l" r="r" t="t"/>
              <a:pathLst>
                <a:path extrusionOk="0" h="488" w="2311">
                  <a:moveTo>
                    <a:pt x="0" y="1"/>
                  </a:moveTo>
                  <a:lnTo>
                    <a:pt x="0" y="487"/>
                  </a:lnTo>
                  <a:lnTo>
                    <a:pt x="2311" y="487"/>
                  </a:lnTo>
                  <a:lnTo>
                    <a:pt x="2311" y="1"/>
                  </a:lnTo>
                  <a:close/>
                </a:path>
              </a:pathLst>
            </a:custGeom>
            <a:solidFill>
              <a:srgbClr val="0B2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5334072" y="2171985"/>
              <a:ext cx="1862893" cy="523819"/>
            </a:xfrm>
            <a:custGeom>
              <a:rect b="b" l="l" r="r" t="t"/>
              <a:pathLst>
                <a:path extrusionOk="0" fill="none" h="11248" w="40002">
                  <a:moveTo>
                    <a:pt x="39910" y="1"/>
                  </a:moveTo>
                  <a:lnTo>
                    <a:pt x="11277" y="913"/>
                  </a:lnTo>
                  <a:lnTo>
                    <a:pt x="0" y="11247"/>
                  </a:lnTo>
                  <a:lnTo>
                    <a:pt x="28329" y="11247"/>
                  </a:lnTo>
                  <a:lnTo>
                    <a:pt x="40001" y="1095"/>
                  </a:lnTo>
                </a:path>
              </a:pathLst>
            </a:custGeom>
            <a:noFill/>
            <a:ln cap="rnd" cmpd="sng" w="19000">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6014925" y="2209325"/>
              <a:ext cx="528086" cy="478192"/>
            </a:xfrm>
            <a:custGeom>
              <a:rect b="b" l="l" r="r" t="t"/>
              <a:pathLst>
                <a:path extrusionOk="0" fill="none" h="9880" w="11339">
                  <a:moveTo>
                    <a:pt x="1" y="9879"/>
                  </a:moveTo>
                  <a:lnTo>
                    <a:pt x="11338" y="1"/>
                  </a:lnTo>
                </a:path>
              </a:pathLst>
            </a:custGeom>
            <a:noFill/>
            <a:ln cap="rnd" cmpd="sng" w="19000">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5853573" y="2164952"/>
              <a:ext cx="154333" cy="509616"/>
            </a:xfrm>
            <a:custGeom>
              <a:rect b="b" l="l" r="r" t="t"/>
              <a:pathLst>
                <a:path extrusionOk="0" fill="none" h="10943" w="3314">
                  <a:moveTo>
                    <a:pt x="3314" y="10942"/>
                  </a:moveTo>
                  <a:lnTo>
                    <a:pt x="1" y="0"/>
                  </a:lnTo>
                </a:path>
              </a:pathLst>
            </a:custGeom>
            <a:noFill/>
            <a:ln cap="rnd" cmpd="sng" w="9875">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6550050" y="2164949"/>
              <a:ext cx="152873" cy="509616"/>
            </a:xfrm>
            <a:custGeom>
              <a:rect b="b" l="l" r="r" t="t"/>
              <a:pathLst>
                <a:path extrusionOk="0" fill="none" h="10943" w="3283">
                  <a:moveTo>
                    <a:pt x="3283" y="10942"/>
                  </a:moveTo>
                  <a:lnTo>
                    <a:pt x="0" y="0"/>
                  </a:lnTo>
                </a:path>
              </a:pathLst>
            </a:custGeom>
            <a:noFill/>
            <a:ln cap="rnd" cmpd="sng" w="9875">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7145970" y="1980903"/>
              <a:ext cx="198248" cy="693660"/>
            </a:xfrm>
            <a:custGeom>
              <a:rect b="b" l="l" r="r" t="t"/>
              <a:pathLst>
                <a:path extrusionOk="0" fill="none" h="14895" w="4257">
                  <a:moveTo>
                    <a:pt x="4256" y="14894"/>
                  </a:moveTo>
                  <a:lnTo>
                    <a:pt x="183" y="1338"/>
                  </a:lnTo>
                  <a:cubicBezTo>
                    <a:pt x="1" y="700"/>
                    <a:pt x="487" y="1"/>
                    <a:pt x="1186" y="1"/>
                  </a:cubicBezTo>
                  <a:lnTo>
                    <a:pt x="2919" y="1"/>
                  </a:lnTo>
                  <a:cubicBezTo>
                    <a:pt x="3344" y="1"/>
                    <a:pt x="3648" y="457"/>
                    <a:pt x="3405" y="852"/>
                  </a:cubicBezTo>
                  <a:lnTo>
                    <a:pt x="2645" y="2219"/>
                  </a:lnTo>
                </a:path>
              </a:pathLst>
            </a:custGeom>
            <a:noFill/>
            <a:ln cap="rnd" cmpd="sng" w="19000">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6582598" y="2854299"/>
              <a:ext cx="107623" cy="22680"/>
            </a:xfrm>
            <a:custGeom>
              <a:rect b="b" l="l" r="r" t="t"/>
              <a:pathLst>
                <a:path extrusionOk="0" h="487" w="2311">
                  <a:moveTo>
                    <a:pt x="0" y="1"/>
                  </a:moveTo>
                  <a:lnTo>
                    <a:pt x="0" y="487"/>
                  </a:lnTo>
                  <a:lnTo>
                    <a:pt x="2310" y="487"/>
                  </a:lnTo>
                  <a:lnTo>
                    <a:pt x="2310" y="1"/>
                  </a:lnTo>
                  <a:close/>
                </a:path>
              </a:pathLst>
            </a:custGeom>
            <a:solidFill>
              <a:srgbClr val="0B2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019180" y="2772194"/>
              <a:ext cx="680947" cy="47"/>
            </a:xfrm>
            <a:custGeom>
              <a:rect b="b" l="l" r="r" t="t"/>
              <a:pathLst>
                <a:path extrusionOk="0" fill="none" h="1" w="14622">
                  <a:moveTo>
                    <a:pt x="1" y="1"/>
                  </a:moveTo>
                  <a:lnTo>
                    <a:pt x="14621" y="1"/>
                  </a:lnTo>
                </a:path>
              </a:pathLst>
            </a:custGeom>
            <a:noFill/>
            <a:ln cap="flat" cmpd="sng" w="6075">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019180" y="2599508"/>
              <a:ext cx="680947" cy="47"/>
            </a:xfrm>
            <a:custGeom>
              <a:rect b="b" l="l" r="r" t="t"/>
              <a:pathLst>
                <a:path extrusionOk="0" fill="none" h="1" w="14622">
                  <a:moveTo>
                    <a:pt x="1" y="0"/>
                  </a:moveTo>
                  <a:lnTo>
                    <a:pt x="14621" y="0"/>
                  </a:lnTo>
                </a:path>
              </a:pathLst>
            </a:custGeom>
            <a:noFill/>
            <a:ln cap="flat" cmpd="sng" w="6075">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5343992" y="2599508"/>
              <a:ext cx="702136" cy="176966"/>
            </a:xfrm>
            <a:custGeom>
              <a:rect b="b" l="l" r="r" t="t"/>
              <a:pathLst>
                <a:path extrusionOk="0" fill="none" h="3800" w="15077">
                  <a:moveTo>
                    <a:pt x="14833" y="0"/>
                  </a:moveTo>
                  <a:lnTo>
                    <a:pt x="0" y="1125"/>
                  </a:lnTo>
                  <a:lnTo>
                    <a:pt x="0" y="2645"/>
                  </a:lnTo>
                  <a:lnTo>
                    <a:pt x="15076" y="3800"/>
                  </a:lnTo>
                </a:path>
              </a:pathLst>
            </a:custGeom>
            <a:noFill/>
            <a:ln cap="flat" cmpd="sng" w="6075">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6598153" y="2585351"/>
              <a:ext cx="203883" cy="206724"/>
            </a:xfrm>
            <a:custGeom>
              <a:rect b="b" l="l" r="r" t="t"/>
              <a:pathLst>
                <a:path extrusionOk="0" h="4439" w="4378">
                  <a:moveTo>
                    <a:pt x="2189" y="1"/>
                  </a:moveTo>
                  <a:cubicBezTo>
                    <a:pt x="973" y="31"/>
                    <a:pt x="1" y="1004"/>
                    <a:pt x="1" y="2219"/>
                  </a:cubicBezTo>
                  <a:cubicBezTo>
                    <a:pt x="1" y="3435"/>
                    <a:pt x="973" y="4438"/>
                    <a:pt x="2189" y="4438"/>
                  </a:cubicBezTo>
                  <a:cubicBezTo>
                    <a:pt x="3405" y="4438"/>
                    <a:pt x="4378" y="3435"/>
                    <a:pt x="4378" y="2219"/>
                  </a:cubicBezTo>
                  <a:cubicBezTo>
                    <a:pt x="4378" y="1004"/>
                    <a:pt x="3405" y="1"/>
                    <a:pt x="2189" y="1"/>
                  </a:cubicBezTo>
                  <a:close/>
                </a:path>
              </a:pathLst>
            </a:custGeom>
            <a:solidFill>
              <a:srgbClr val="F7A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5297281" y="2641888"/>
              <a:ext cx="92022" cy="93559"/>
            </a:xfrm>
            <a:custGeom>
              <a:rect b="b" l="l" r="r" t="t"/>
              <a:pathLst>
                <a:path extrusionOk="0" h="2009" w="1976">
                  <a:moveTo>
                    <a:pt x="924" y="1"/>
                  </a:moveTo>
                  <a:cubicBezTo>
                    <a:pt x="428" y="1"/>
                    <a:pt x="0" y="446"/>
                    <a:pt x="0" y="1005"/>
                  </a:cubicBezTo>
                  <a:cubicBezTo>
                    <a:pt x="0" y="1583"/>
                    <a:pt x="456" y="2008"/>
                    <a:pt x="973" y="2008"/>
                  </a:cubicBezTo>
                  <a:cubicBezTo>
                    <a:pt x="1550" y="2008"/>
                    <a:pt x="1976" y="1553"/>
                    <a:pt x="1976" y="1005"/>
                  </a:cubicBezTo>
                  <a:cubicBezTo>
                    <a:pt x="1976" y="428"/>
                    <a:pt x="1520" y="2"/>
                    <a:pt x="973" y="2"/>
                  </a:cubicBezTo>
                  <a:cubicBezTo>
                    <a:pt x="956" y="1"/>
                    <a:pt x="940" y="1"/>
                    <a:pt x="924" y="1"/>
                  </a:cubicBezTo>
                  <a:close/>
                </a:path>
              </a:pathLst>
            </a:custGeom>
            <a:solidFill>
              <a:srgbClr val="F7A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6627866" y="2688692"/>
              <a:ext cx="72277" cy="176966"/>
            </a:xfrm>
            <a:custGeom>
              <a:rect b="b" l="l" r="r" t="t"/>
              <a:pathLst>
                <a:path extrusionOk="0" fill="none" h="3800" w="1552">
                  <a:moveTo>
                    <a:pt x="1551" y="0"/>
                  </a:moveTo>
                  <a:lnTo>
                    <a:pt x="1" y="3800"/>
                  </a:lnTo>
                </a:path>
              </a:pathLst>
            </a:custGeom>
            <a:noFill/>
            <a:ln cap="flat" cmpd="sng" w="7600">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5890365" y="2854299"/>
              <a:ext cx="107623" cy="22680"/>
            </a:xfrm>
            <a:custGeom>
              <a:rect b="b" l="l" r="r" t="t"/>
              <a:pathLst>
                <a:path extrusionOk="0" h="487" w="2311">
                  <a:moveTo>
                    <a:pt x="1" y="1"/>
                  </a:moveTo>
                  <a:lnTo>
                    <a:pt x="1" y="487"/>
                  </a:lnTo>
                  <a:lnTo>
                    <a:pt x="2311" y="487"/>
                  </a:lnTo>
                  <a:lnTo>
                    <a:pt x="2311" y="1"/>
                  </a:lnTo>
                  <a:close/>
                </a:path>
              </a:pathLst>
            </a:custGeom>
            <a:solidFill>
              <a:srgbClr val="0B2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5905966" y="2585351"/>
              <a:ext cx="205281" cy="206724"/>
            </a:xfrm>
            <a:custGeom>
              <a:rect b="b" l="l" r="r" t="t"/>
              <a:pathLst>
                <a:path extrusionOk="0" h="4439" w="4408">
                  <a:moveTo>
                    <a:pt x="2189" y="1"/>
                  </a:moveTo>
                  <a:cubicBezTo>
                    <a:pt x="973" y="31"/>
                    <a:pt x="0" y="1004"/>
                    <a:pt x="0" y="2219"/>
                  </a:cubicBezTo>
                  <a:cubicBezTo>
                    <a:pt x="0" y="3435"/>
                    <a:pt x="973" y="4438"/>
                    <a:pt x="2189" y="4438"/>
                  </a:cubicBezTo>
                  <a:cubicBezTo>
                    <a:pt x="3405" y="4438"/>
                    <a:pt x="4408" y="3435"/>
                    <a:pt x="4408" y="2219"/>
                  </a:cubicBezTo>
                  <a:cubicBezTo>
                    <a:pt x="4408" y="1004"/>
                    <a:pt x="3405" y="1"/>
                    <a:pt x="2189" y="1"/>
                  </a:cubicBezTo>
                  <a:close/>
                </a:path>
              </a:pathLst>
            </a:custGeom>
            <a:solidFill>
              <a:srgbClr val="F7A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5935678" y="2688692"/>
              <a:ext cx="72230" cy="176966"/>
            </a:xfrm>
            <a:custGeom>
              <a:rect b="b" l="l" r="r" t="t"/>
              <a:pathLst>
                <a:path extrusionOk="0" fill="none" h="3800" w="1551">
                  <a:moveTo>
                    <a:pt x="1551" y="0"/>
                  </a:moveTo>
                  <a:lnTo>
                    <a:pt x="0" y="3800"/>
                  </a:lnTo>
                </a:path>
              </a:pathLst>
            </a:custGeom>
            <a:noFill/>
            <a:ln cap="flat" cmpd="sng" w="7600">
              <a:solidFill>
                <a:srgbClr val="09224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6324245" y="1990428"/>
              <a:ext cx="198248" cy="693660"/>
            </a:xfrm>
            <a:custGeom>
              <a:rect b="b" l="l" r="r" t="t"/>
              <a:pathLst>
                <a:path extrusionOk="0" fill="none" h="14895" w="4257">
                  <a:moveTo>
                    <a:pt x="4256" y="14894"/>
                  </a:moveTo>
                  <a:lnTo>
                    <a:pt x="183" y="1338"/>
                  </a:lnTo>
                  <a:cubicBezTo>
                    <a:pt x="1" y="700"/>
                    <a:pt x="487" y="1"/>
                    <a:pt x="1186" y="1"/>
                  </a:cubicBezTo>
                  <a:lnTo>
                    <a:pt x="2919" y="1"/>
                  </a:lnTo>
                  <a:cubicBezTo>
                    <a:pt x="3344" y="1"/>
                    <a:pt x="3648" y="457"/>
                    <a:pt x="3405" y="852"/>
                  </a:cubicBezTo>
                  <a:lnTo>
                    <a:pt x="2645" y="2219"/>
                  </a:lnTo>
                </a:path>
              </a:pathLst>
            </a:custGeom>
            <a:noFill/>
            <a:ln cap="rnd" cmpd="sng" w="19000">
              <a:solidFill>
                <a:srgbClr val="609A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5707803" y="2069835"/>
              <a:ext cx="345398" cy="97278"/>
            </a:xfrm>
            <a:custGeom>
              <a:rect b="b" l="l" r="r" t="t"/>
              <a:pathLst>
                <a:path extrusionOk="0" h="2330" w="8274">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rgbClr val="C76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6"/>
          <p:cNvSpPr txBox="1"/>
          <p:nvPr>
            <p:ph type="title"/>
          </p:nvPr>
        </p:nvSpPr>
        <p:spPr>
          <a:xfrm>
            <a:off x="-77725" y="760700"/>
            <a:ext cx="51948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Modelling….. </a:t>
            </a:r>
            <a:endParaRPr/>
          </a:p>
        </p:txBody>
      </p:sp>
      <p:sp>
        <p:nvSpPr>
          <p:cNvPr id="942" name="Google Shape;942;p46"/>
          <p:cNvSpPr txBox="1"/>
          <p:nvPr>
            <p:ph type="title"/>
          </p:nvPr>
        </p:nvSpPr>
        <p:spPr>
          <a:xfrm>
            <a:off x="502200" y="1767100"/>
            <a:ext cx="4489800" cy="18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77">
                <a:solidFill>
                  <a:srgbClr val="191919"/>
                </a:solidFill>
              </a:rPr>
              <a:t>Before going to data modelling, our data is a time series data. </a:t>
            </a:r>
            <a:endParaRPr sz="1977">
              <a:solidFill>
                <a:srgbClr val="191919"/>
              </a:solidFill>
            </a:endParaRPr>
          </a:p>
          <a:p>
            <a:pPr indent="0" lvl="0" marL="0" rtl="0" algn="ctr">
              <a:spcBef>
                <a:spcPts val="0"/>
              </a:spcBef>
              <a:spcAft>
                <a:spcPts val="0"/>
              </a:spcAft>
              <a:buNone/>
            </a:pPr>
            <a:r>
              <a:rPr lang="en" sz="1977">
                <a:solidFill>
                  <a:srgbClr val="191919"/>
                </a:solidFill>
              </a:rPr>
              <a:t>We need to check for stationarity</a:t>
            </a:r>
            <a:r>
              <a:rPr lang="en" sz="2077">
                <a:solidFill>
                  <a:srgbClr val="191919"/>
                </a:solidFill>
              </a:rPr>
              <a:t> </a:t>
            </a:r>
            <a:r>
              <a:rPr lang="en" sz="3200">
                <a:solidFill>
                  <a:srgbClr val="191919"/>
                </a:solidFill>
              </a:rPr>
              <a:t> </a:t>
            </a:r>
            <a:endParaRPr sz="3200">
              <a:solidFill>
                <a:srgbClr val="191919"/>
              </a:solidFill>
            </a:endParaRPr>
          </a:p>
        </p:txBody>
      </p:sp>
      <p:grpSp>
        <p:nvGrpSpPr>
          <p:cNvPr id="943" name="Google Shape;943;p46"/>
          <p:cNvGrpSpPr/>
          <p:nvPr/>
        </p:nvGrpSpPr>
        <p:grpSpPr>
          <a:xfrm>
            <a:off x="5265026" y="1715300"/>
            <a:ext cx="2924534" cy="2784600"/>
            <a:chOff x="2429225" y="2089513"/>
            <a:chExt cx="4142400" cy="2784600"/>
          </a:xfrm>
        </p:grpSpPr>
        <p:sp>
          <p:nvSpPr>
            <p:cNvPr id="944" name="Google Shape;944;p46"/>
            <p:cNvSpPr/>
            <p:nvPr/>
          </p:nvSpPr>
          <p:spPr>
            <a:xfrm>
              <a:off x="2429225" y="2089513"/>
              <a:ext cx="4142400" cy="2784600"/>
            </a:xfrm>
            <a:prstGeom prst="arc">
              <a:avLst>
                <a:gd fmla="val 10795274" name="adj1"/>
                <a:gd fmla="val 0" name="adj2"/>
              </a:avLst>
            </a:prstGeom>
            <a:noFill/>
            <a:ln cap="flat" cmpd="sng" w="76200">
              <a:solidFill>
                <a:srgbClr val="9659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2429225" y="2089513"/>
              <a:ext cx="4142400" cy="2784600"/>
            </a:xfrm>
            <a:prstGeom prst="arc">
              <a:avLst>
                <a:gd fmla="val 10795274" name="adj1"/>
                <a:gd fmla="val 0" name="adj2"/>
              </a:avLst>
            </a:prstGeom>
            <a:noFill/>
            <a:ln cap="flat" cmpd="sng" w="28575">
              <a:solidFill>
                <a:srgbClr val="A0FD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6"/>
          <p:cNvGrpSpPr/>
          <p:nvPr/>
        </p:nvGrpSpPr>
        <p:grpSpPr>
          <a:xfrm>
            <a:off x="6163137" y="2270369"/>
            <a:ext cx="1168476" cy="1349145"/>
            <a:chOff x="3669150" y="1828675"/>
            <a:chExt cx="1805712" cy="2084909"/>
          </a:xfrm>
        </p:grpSpPr>
        <p:sp>
          <p:nvSpPr>
            <p:cNvPr id="947" name="Google Shape;947;p46"/>
            <p:cNvSpPr/>
            <p:nvPr/>
          </p:nvSpPr>
          <p:spPr>
            <a:xfrm>
              <a:off x="5038625" y="3014705"/>
              <a:ext cx="436237" cy="251920"/>
            </a:xfrm>
            <a:custGeom>
              <a:rect b="b" l="l" r="r" t="t"/>
              <a:pathLst>
                <a:path extrusionOk="0" h="6704" w="11609">
                  <a:moveTo>
                    <a:pt x="5811" y="6704"/>
                  </a:moveTo>
                  <a:lnTo>
                    <a:pt x="0" y="3346"/>
                  </a:lnTo>
                  <a:lnTo>
                    <a:pt x="5811"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5038625" y="3140436"/>
              <a:ext cx="218363" cy="378105"/>
            </a:xfrm>
            <a:custGeom>
              <a:rect b="b" l="l" r="r" t="t"/>
              <a:pathLst>
                <a:path extrusionOk="0" h="10062" w="5811">
                  <a:moveTo>
                    <a:pt x="0" y="0"/>
                  </a:moveTo>
                  <a:lnTo>
                    <a:pt x="0" y="6704"/>
                  </a:lnTo>
                  <a:lnTo>
                    <a:pt x="5811" y="10061"/>
                  </a:lnTo>
                  <a:lnTo>
                    <a:pt x="5811" y="3358"/>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5256944" y="3140436"/>
              <a:ext cx="217912" cy="378105"/>
            </a:xfrm>
            <a:custGeom>
              <a:rect b="b" l="l" r="r" t="t"/>
              <a:pathLst>
                <a:path extrusionOk="0" h="10062" w="5799">
                  <a:moveTo>
                    <a:pt x="5799" y="0"/>
                  </a:moveTo>
                  <a:lnTo>
                    <a:pt x="1" y="3358"/>
                  </a:lnTo>
                  <a:lnTo>
                    <a:pt x="1" y="10061"/>
                  </a:lnTo>
                  <a:lnTo>
                    <a:pt x="5799" y="6704"/>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5038625" y="2619211"/>
              <a:ext cx="436237" cy="251920"/>
            </a:xfrm>
            <a:custGeom>
              <a:rect b="b" l="l" r="r" t="t"/>
              <a:pathLst>
                <a:path extrusionOk="0" h="6704" w="11609">
                  <a:moveTo>
                    <a:pt x="5811" y="6704"/>
                  </a:moveTo>
                  <a:lnTo>
                    <a:pt x="0" y="3346"/>
                  </a:lnTo>
                  <a:lnTo>
                    <a:pt x="5811"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5038625" y="2744943"/>
              <a:ext cx="218363" cy="378105"/>
            </a:xfrm>
            <a:custGeom>
              <a:rect b="b" l="l" r="r" t="t"/>
              <a:pathLst>
                <a:path extrusionOk="0" h="10062" w="5811">
                  <a:moveTo>
                    <a:pt x="0" y="0"/>
                  </a:moveTo>
                  <a:lnTo>
                    <a:pt x="0" y="6704"/>
                  </a:lnTo>
                  <a:lnTo>
                    <a:pt x="5811" y="10061"/>
                  </a:lnTo>
                  <a:lnTo>
                    <a:pt x="5811" y="3358"/>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5256944" y="2744943"/>
              <a:ext cx="217912" cy="378105"/>
            </a:xfrm>
            <a:custGeom>
              <a:rect b="b" l="l" r="r" t="t"/>
              <a:pathLst>
                <a:path extrusionOk="0" h="10062" w="5799">
                  <a:moveTo>
                    <a:pt x="5799" y="0"/>
                  </a:moveTo>
                  <a:lnTo>
                    <a:pt x="1" y="3358"/>
                  </a:lnTo>
                  <a:lnTo>
                    <a:pt x="1" y="10061"/>
                  </a:lnTo>
                  <a:lnTo>
                    <a:pt x="5799" y="6704"/>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4696378" y="3212020"/>
              <a:ext cx="436237" cy="251920"/>
            </a:xfrm>
            <a:custGeom>
              <a:rect b="b" l="l" r="r" t="t"/>
              <a:pathLst>
                <a:path extrusionOk="0" h="6704" w="11609">
                  <a:moveTo>
                    <a:pt x="5810" y="6704"/>
                  </a:moveTo>
                  <a:lnTo>
                    <a:pt x="0" y="3358"/>
                  </a:lnTo>
                  <a:lnTo>
                    <a:pt x="5798" y="0"/>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4696378" y="3338165"/>
              <a:ext cx="218363" cy="377654"/>
            </a:xfrm>
            <a:custGeom>
              <a:rect b="b" l="l" r="r" t="t"/>
              <a:pathLst>
                <a:path extrusionOk="0" h="10050" w="5811">
                  <a:moveTo>
                    <a:pt x="0" y="1"/>
                  </a:moveTo>
                  <a:lnTo>
                    <a:pt x="0" y="6704"/>
                  </a:lnTo>
                  <a:lnTo>
                    <a:pt x="5810" y="10050"/>
                  </a:lnTo>
                  <a:lnTo>
                    <a:pt x="5810" y="3347"/>
                  </a:lnTo>
                  <a:lnTo>
                    <a:pt x="0"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4914697" y="3338165"/>
              <a:ext cx="217912" cy="377654"/>
            </a:xfrm>
            <a:custGeom>
              <a:rect b="b" l="l" r="r" t="t"/>
              <a:pathLst>
                <a:path extrusionOk="0" h="10050" w="5799">
                  <a:moveTo>
                    <a:pt x="5799" y="1"/>
                  </a:moveTo>
                  <a:lnTo>
                    <a:pt x="0" y="3347"/>
                  </a:lnTo>
                  <a:lnTo>
                    <a:pt x="0" y="10050"/>
                  </a:lnTo>
                  <a:lnTo>
                    <a:pt x="5799" y="6704"/>
                  </a:lnTo>
                  <a:lnTo>
                    <a:pt x="5799"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4696378" y="2816977"/>
              <a:ext cx="436237" cy="251920"/>
            </a:xfrm>
            <a:custGeom>
              <a:rect b="b" l="l" r="r" t="t"/>
              <a:pathLst>
                <a:path extrusionOk="0" h="6704" w="11609">
                  <a:moveTo>
                    <a:pt x="5810" y="6703"/>
                  </a:moveTo>
                  <a:lnTo>
                    <a:pt x="0" y="3346"/>
                  </a:lnTo>
                  <a:lnTo>
                    <a:pt x="5798" y="0"/>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4696378" y="2942671"/>
              <a:ext cx="218363" cy="378105"/>
            </a:xfrm>
            <a:custGeom>
              <a:rect b="b" l="l" r="r" t="t"/>
              <a:pathLst>
                <a:path extrusionOk="0" h="10062" w="5811">
                  <a:moveTo>
                    <a:pt x="0" y="1"/>
                  </a:moveTo>
                  <a:lnTo>
                    <a:pt x="0" y="6704"/>
                  </a:lnTo>
                  <a:lnTo>
                    <a:pt x="5810" y="10062"/>
                  </a:lnTo>
                  <a:lnTo>
                    <a:pt x="5810" y="3358"/>
                  </a:lnTo>
                  <a:lnTo>
                    <a:pt x="0"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4914697" y="2942671"/>
              <a:ext cx="217912" cy="378105"/>
            </a:xfrm>
            <a:custGeom>
              <a:rect b="b" l="l" r="r" t="t"/>
              <a:pathLst>
                <a:path extrusionOk="0" h="10062" w="5799">
                  <a:moveTo>
                    <a:pt x="5799" y="1"/>
                  </a:moveTo>
                  <a:lnTo>
                    <a:pt x="0" y="3358"/>
                  </a:lnTo>
                  <a:lnTo>
                    <a:pt x="0" y="10062"/>
                  </a:lnTo>
                  <a:lnTo>
                    <a:pt x="5799" y="6704"/>
                  </a:lnTo>
                  <a:lnTo>
                    <a:pt x="5799"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4354094" y="1828675"/>
              <a:ext cx="436275" cy="251920"/>
            </a:xfrm>
            <a:custGeom>
              <a:rect b="b" l="l" r="r" t="t"/>
              <a:pathLst>
                <a:path extrusionOk="0" h="6704" w="11610">
                  <a:moveTo>
                    <a:pt x="5799" y="6704"/>
                  </a:moveTo>
                  <a:lnTo>
                    <a:pt x="1" y="3346"/>
                  </a:lnTo>
                  <a:lnTo>
                    <a:pt x="5799" y="0"/>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4354094" y="1954406"/>
              <a:ext cx="217950" cy="378067"/>
            </a:xfrm>
            <a:custGeom>
              <a:rect b="b" l="l" r="r" t="t"/>
              <a:pathLst>
                <a:path extrusionOk="0" h="10061" w="5800">
                  <a:moveTo>
                    <a:pt x="1" y="0"/>
                  </a:moveTo>
                  <a:lnTo>
                    <a:pt x="1" y="6703"/>
                  </a:lnTo>
                  <a:lnTo>
                    <a:pt x="5799" y="10061"/>
                  </a:lnTo>
                  <a:lnTo>
                    <a:pt x="5799" y="3358"/>
                  </a:lnTo>
                  <a:lnTo>
                    <a:pt x="1"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4572000" y="1954406"/>
              <a:ext cx="218363" cy="378067"/>
            </a:xfrm>
            <a:custGeom>
              <a:rect b="b" l="l" r="r" t="t"/>
              <a:pathLst>
                <a:path extrusionOk="0" h="10061" w="5811">
                  <a:moveTo>
                    <a:pt x="5810" y="0"/>
                  </a:moveTo>
                  <a:lnTo>
                    <a:pt x="0" y="3358"/>
                  </a:lnTo>
                  <a:lnTo>
                    <a:pt x="0" y="10061"/>
                  </a:lnTo>
                  <a:lnTo>
                    <a:pt x="5810" y="6703"/>
                  </a:lnTo>
                  <a:lnTo>
                    <a:pt x="5810"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4696378" y="2026403"/>
              <a:ext cx="436237" cy="251957"/>
            </a:xfrm>
            <a:custGeom>
              <a:rect b="b" l="l" r="r" t="t"/>
              <a:pathLst>
                <a:path extrusionOk="0" h="6705" w="11609">
                  <a:moveTo>
                    <a:pt x="5798" y="6704"/>
                  </a:moveTo>
                  <a:lnTo>
                    <a:pt x="0" y="3347"/>
                  </a:lnTo>
                  <a:lnTo>
                    <a:pt x="5798" y="1"/>
                  </a:lnTo>
                  <a:lnTo>
                    <a:pt x="11609" y="3347"/>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4696378" y="2152134"/>
              <a:ext cx="217912" cy="378105"/>
            </a:xfrm>
            <a:custGeom>
              <a:rect b="b" l="l" r="r" t="t"/>
              <a:pathLst>
                <a:path extrusionOk="0" h="10062" w="5799">
                  <a:moveTo>
                    <a:pt x="0" y="1"/>
                  </a:moveTo>
                  <a:lnTo>
                    <a:pt x="0" y="6704"/>
                  </a:lnTo>
                  <a:lnTo>
                    <a:pt x="5798" y="10061"/>
                  </a:lnTo>
                  <a:lnTo>
                    <a:pt x="5798" y="3358"/>
                  </a:lnTo>
                  <a:lnTo>
                    <a:pt x="0"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4914247" y="2152134"/>
              <a:ext cx="218363" cy="378105"/>
            </a:xfrm>
            <a:custGeom>
              <a:rect b="b" l="l" r="r" t="t"/>
              <a:pathLst>
                <a:path extrusionOk="0" h="10062" w="5811">
                  <a:moveTo>
                    <a:pt x="5811" y="1"/>
                  </a:moveTo>
                  <a:lnTo>
                    <a:pt x="0" y="3358"/>
                  </a:lnTo>
                  <a:lnTo>
                    <a:pt x="0" y="10061"/>
                  </a:lnTo>
                  <a:lnTo>
                    <a:pt x="5811" y="6704"/>
                  </a:lnTo>
                  <a:lnTo>
                    <a:pt x="5811"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5038625"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5038625"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5256944"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4011397" y="2026403"/>
              <a:ext cx="436726" cy="251957"/>
            </a:xfrm>
            <a:custGeom>
              <a:rect b="b" l="l" r="r" t="t"/>
              <a:pathLst>
                <a:path extrusionOk="0" h="6705" w="11622">
                  <a:moveTo>
                    <a:pt x="5811" y="6704"/>
                  </a:moveTo>
                  <a:lnTo>
                    <a:pt x="1" y="3347"/>
                  </a:lnTo>
                  <a:lnTo>
                    <a:pt x="5811" y="1"/>
                  </a:lnTo>
                  <a:lnTo>
                    <a:pt x="11621" y="3347"/>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4011397" y="2152134"/>
              <a:ext cx="218363" cy="378105"/>
            </a:xfrm>
            <a:custGeom>
              <a:rect b="b" l="l" r="r" t="t"/>
              <a:pathLst>
                <a:path extrusionOk="0" h="10062" w="5811">
                  <a:moveTo>
                    <a:pt x="1" y="1"/>
                  </a:moveTo>
                  <a:lnTo>
                    <a:pt x="1" y="6704"/>
                  </a:lnTo>
                  <a:lnTo>
                    <a:pt x="5811" y="10061"/>
                  </a:lnTo>
                  <a:lnTo>
                    <a:pt x="5811" y="3358"/>
                  </a:lnTo>
                  <a:lnTo>
                    <a:pt x="1"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4229716" y="2152134"/>
              <a:ext cx="218400" cy="378105"/>
            </a:xfrm>
            <a:custGeom>
              <a:rect b="b" l="l" r="r" t="t"/>
              <a:pathLst>
                <a:path extrusionOk="0" h="10062" w="5812">
                  <a:moveTo>
                    <a:pt x="5811" y="1"/>
                  </a:moveTo>
                  <a:lnTo>
                    <a:pt x="1" y="3358"/>
                  </a:lnTo>
                  <a:lnTo>
                    <a:pt x="1" y="10061"/>
                  </a:lnTo>
                  <a:lnTo>
                    <a:pt x="5811" y="6704"/>
                  </a:lnTo>
                  <a:lnTo>
                    <a:pt x="5811"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4354094" y="2223718"/>
              <a:ext cx="436275" cy="251920"/>
            </a:xfrm>
            <a:custGeom>
              <a:rect b="b" l="l" r="r" t="t"/>
              <a:pathLst>
                <a:path extrusionOk="0" h="6704" w="11610">
                  <a:moveTo>
                    <a:pt x="5799" y="6704"/>
                  </a:moveTo>
                  <a:lnTo>
                    <a:pt x="1" y="3358"/>
                  </a:lnTo>
                  <a:lnTo>
                    <a:pt x="5799"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4354094" y="2349900"/>
              <a:ext cx="217950" cy="377616"/>
            </a:xfrm>
            <a:custGeom>
              <a:rect b="b" l="l" r="r" t="t"/>
              <a:pathLst>
                <a:path extrusionOk="0" h="10049" w="5800">
                  <a:moveTo>
                    <a:pt x="1" y="0"/>
                  </a:moveTo>
                  <a:lnTo>
                    <a:pt x="1" y="6703"/>
                  </a:lnTo>
                  <a:lnTo>
                    <a:pt x="5799" y="10049"/>
                  </a:lnTo>
                  <a:lnTo>
                    <a:pt x="5799" y="3346"/>
                  </a:lnTo>
                  <a:lnTo>
                    <a:pt x="1"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4572000" y="2349900"/>
              <a:ext cx="218363" cy="377616"/>
            </a:xfrm>
            <a:custGeom>
              <a:rect b="b" l="l" r="r" t="t"/>
              <a:pathLst>
                <a:path extrusionOk="0" h="10049" w="5811">
                  <a:moveTo>
                    <a:pt x="5810" y="0"/>
                  </a:moveTo>
                  <a:lnTo>
                    <a:pt x="0" y="3346"/>
                  </a:lnTo>
                  <a:lnTo>
                    <a:pt x="0" y="10049"/>
                  </a:lnTo>
                  <a:lnTo>
                    <a:pt x="5810" y="6703"/>
                  </a:lnTo>
                  <a:lnTo>
                    <a:pt x="5810"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4696378" y="2421483"/>
              <a:ext cx="436237" cy="251920"/>
            </a:xfrm>
            <a:custGeom>
              <a:rect b="b" l="l" r="r" t="t"/>
              <a:pathLst>
                <a:path extrusionOk="0" h="6704" w="11609">
                  <a:moveTo>
                    <a:pt x="5810" y="6703"/>
                  </a:moveTo>
                  <a:lnTo>
                    <a:pt x="0" y="3358"/>
                  </a:lnTo>
                  <a:lnTo>
                    <a:pt x="5798" y="0"/>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4696378" y="2547628"/>
              <a:ext cx="218363" cy="377654"/>
            </a:xfrm>
            <a:custGeom>
              <a:rect b="b" l="l" r="r" t="t"/>
              <a:pathLst>
                <a:path extrusionOk="0" h="10050" w="5811">
                  <a:moveTo>
                    <a:pt x="0" y="1"/>
                  </a:moveTo>
                  <a:lnTo>
                    <a:pt x="0" y="6704"/>
                  </a:lnTo>
                  <a:lnTo>
                    <a:pt x="5810" y="10050"/>
                  </a:lnTo>
                  <a:lnTo>
                    <a:pt x="5810" y="3346"/>
                  </a:lnTo>
                  <a:lnTo>
                    <a:pt x="0"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4914697" y="2547628"/>
              <a:ext cx="217912" cy="377654"/>
            </a:xfrm>
            <a:custGeom>
              <a:rect b="b" l="l" r="r" t="t"/>
              <a:pathLst>
                <a:path extrusionOk="0" h="10050" w="5799">
                  <a:moveTo>
                    <a:pt x="5799" y="1"/>
                  </a:moveTo>
                  <a:lnTo>
                    <a:pt x="0" y="3346"/>
                  </a:lnTo>
                  <a:lnTo>
                    <a:pt x="0" y="10050"/>
                  </a:lnTo>
                  <a:lnTo>
                    <a:pt x="5799" y="6704"/>
                  </a:lnTo>
                  <a:lnTo>
                    <a:pt x="5799"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3669150" y="3014705"/>
              <a:ext cx="436237" cy="251920"/>
            </a:xfrm>
            <a:custGeom>
              <a:rect b="b" l="l" r="r" t="t"/>
              <a:pathLst>
                <a:path extrusionOk="0" h="6704" w="11609">
                  <a:moveTo>
                    <a:pt x="5811" y="6704"/>
                  </a:moveTo>
                  <a:lnTo>
                    <a:pt x="0" y="3346"/>
                  </a:lnTo>
                  <a:lnTo>
                    <a:pt x="5811"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3669150" y="3140436"/>
              <a:ext cx="218363" cy="377654"/>
            </a:xfrm>
            <a:custGeom>
              <a:rect b="b" l="l" r="r" t="t"/>
              <a:pathLst>
                <a:path extrusionOk="0" h="10050" w="5811">
                  <a:moveTo>
                    <a:pt x="0" y="0"/>
                  </a:moveTo>
                  <a:lnTo>
                    <a:pt x="0" y="6704"/>
                  </a:lnTo>
                  <a:lnTo>
                    <a:pt x="5811" y="10049"/>
                  </a:lnTo>
                  <a:lnTo>
                    <a:pt x="5811" y="3358"/>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3887469" y="3140436"/>
              <a:ext cx="217912" cy="377654"/>
            </a:xfrm>
            <a:custGeom>
              <a:rect b="b" l="l" r="r" t="t"/>
              <a:pathLst>
                <a:path extrusionOk="0" h="10050" w="5799">
                  <a:moveTo>
                    <a:pt x="5799" y="0"/>
                  </a:moveTo>
                  <a:lnTo>
                    <a:pt x="1" y="3358"/>
                  </a:lnTo>
                  <a:lnTo>
                    <a:pt x="1" y="10049"/>
                  </a:lnTo>
                  <a:lnTo>
                    <a:pt x="5799" y="6704"/>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4011397" y="3212020"/>
              <a:ext cx="436726" cy="251920"/>
            </a:xfrm>
            <a:custGeom>
              <a:rect b="b" l="l" r="r" t="t"/>
              <a:pathLst>
                <a:path extrusionOk="0" h="6704" w="11622">
                  <a:moveTo>
                    <a:pt x="5811" y="6704"/>
                  </a:moveTo>
                  <a:lnTo>
                    <a:pt x="1" y="3358"/>
                  </a:lnTo>
                  <a:lnTo>
                    <a:pt x="5811" y="0"/>
                  </a:lnTo>
                  <a:lnTo>
                    <a:pt x="11621"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4011397" y="3338165"/>
              <a:ext cx="218363" cy="377654"/>
            </a:xfrm>
            <a:custGeom>
              <a:rect b="b" l="l" r="r" t="t"/>
              <a:pathLst>
                <a:path extrusionOk="0" h="10050" w="5811">
                  <a:moveTo>
                    <a:pt x="1" y="1"/>
                  </a:moveTo>
                  <a:lnTo>
                    <a:pt x="1" y="6704"/>
                  </a:lnTo>
                  <a:lnTo>
                    <a:pt x="5811" y="10050"/>
                  </a:lnTo>
                  <a:lnTo>
                    <a:pt x="5811" y="3347"/>
                  </a:lnTo>
                  <a:lnTo>
                    <a:pt x="1"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4229716" y="3338165"/>
              <a:ext cx="218400" cy="377654"/>
            </a:xfrm>
            <a:custGeom>
              <a:rect b="b" l="l" r="r" t="t"/>
              <a:pathLst>
                <a:path extrusionOk="0" h="10050" w="5812">
                  <a:moveTo>
                    <a:pt x="5811" y="1"/>
                  </a:moveTo>
                  <a:lnTo>
                    <a:pt x="1" y="3347"/>
                  </a:lnTo>
                  <a:lnTo>
                    <a:pt x="1" y="10050"/>
                  </a:lnTo>
                  <a:lnTo>
                    <a:pt x="5811" y="6704"/>
                  </a:lnTo>
                  <a:lnTo>
                    <a:pt x="5811"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4354094" y="3409748"/>
              <a:ext cx="436275" cy="251957"/>
            </a:xfrm>
            <a:custGeom>
              <a:rect b="b" l="l" r="r" t="t"/>
              <a:pathLst>
                <a:path extrusionOk="0" h="6705" w="11610">
                  <a:moveTo>
                    <a:pt x="5799" y="6704"/>
                  </a:moveTo>
                  <a:lnTo>
                    <a:pt x="1" y="3359"/>
                  </a:lnTo>
                  <a:lnTo>
                    <a:pt x="5799" y="1"/>
                  </a:lnTo>
                  <a:lnTo>
                    <a:pt x="11609" y="3359"/>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4354094" y="3535930"/>
              <a:ext cx="217950" cy="377654"/>
            </a:xfrm>
            <a:custGeom>
              <a:rect b="b" l="l" r="r" t="t"/>
              <a:pathLst>
                <a:path extrusionOk="0" h="10050" w="5800">
                  <a:moveTo>
                    <a:pt x="1" y="1"/>
                  </a:moveTo>
                  <a:lnTo>
                    <a:pt x="1" y="6704"/>
                  </a:lnTo>
                  <a:lnTo>
                    <a:pt x="5799" y="10049"/>
                  </a:lnTo>
                  <a:lnTo>
                    <a:pt x="5799" y="3346"/>
                  </a:lnTo>
                  <a:lnTo>
                    <a:pt x="1"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4572000" y="3535930"/>
              <a:ext cx="218363" cy="377654"/>
            </a:xfrm>
            <a:custGeom>
              <a:rect b="b" l="l" r="r" t="t"/>
              <a:pathLst>
                <a:path extrusionOk="0" h="10050" w="5811">
                  <a:moveTo>
                    <a:pt x="5810" y="1"/>
                  </a:moveTo>
                  <a:lnTo>
                    <a:pt x="0" y="3346"/>
                  </a:lnTo>
                  <a:lnTo>
                    <a:pt x="0" y="10049"/>
                  </a:lnTo>
                  <a:lnTo>
                    <a:pt x="5810" y="6704"/>
                  </a:lnTo>
                  <a:lnTo>
                    <a:pt x="5810"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3669150" y="2619211"/>
              <a:ext cx="436237" cy="251920"/>
            </a:xfrm>
            <a:custGeom>
              <a:rect b="b" l="l" r="r" t="t"/>
              <a:pathLst>
                <a:path extrusionOk="0" h="6704" w="11609">
                  <a:moveTo>
                    <a:pt x="5811" y="6704"/>
                  </a:moveTo>
                  <a:lnTo>
                    <a:pt x="0" y="3346"/>
                  </a:lnTo>
                  <a:lnTo>
                    <a:pt x="5811"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3669150" y="2744943"/>
              <a:ext cx="218363" cy="378105"/>
            </a:xfrm>
            <a:custGeom>
              <a:rect b="b" l="l" r="r" t="t"/>
              <a:pathLst>
                <a:path extrusionOk="0" h="10062" w="5811">
                  <a:moveTo>
                    <a:pt x="0" y="0"/>
                  </a:moveTo>
                  <a:lnTo>
                    <a:pt x="0" y="6704"/>
                  </a:lnTo>
                  <a:lnTo>
                    <a:pt x="5811" y="10061"/>
                  </a:lnTo>
                  <a:lnTo>
                    <a:pt x="5811" y="3358"/>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3887469" y="2744943"/>
              <a:ext cx="217912" cy="378105"/>
            </a:xfrm>
            <a:custGeom>
              <a:rect b="b" l="l" r="r" t="t"/>
              <a:pathLst>
                <a:path extrusionOk="0" h="10062" w="5799">
                  <a:moveTo>
                    <a:pt x="5799" y="0"/>
                  </a:moveTo>
                  <a:lnTo>
                    <a:pt x="1" y="3358"/>
                  </a:lnTo>
                  <a:lnTo>
                    <a:pt x="1" y="10061"/>
                  </a:lnTo>
                  <a:lnTo>
                    <a:pt x="5799" y="6704"/>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4011397" y="2816977"/>
              <a:ext cx="436726" cy="251920"/>
            </a:xfrm>
            <a:custGeom>
              <a:rect b="b" l="l" r="r" t="t"/>
              <a:pathLst>
                <a:path extrusionOk="0" h="6704" w="11622">
                  <a:moveTo>
                    <a:pt x="5811" y="6703"/>
                  </a:moveTo>
                  <a:lnTo>
                    <a:pt x="1" y="3346"/>
                  </a:lnTo>
                  <a:lnTo>
                    <a:pt x="5811" y="0"/>
                  </a:lnTo>
                  <a:lnTo>
                    <a:pt x="11621"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4011397" y="2942671"/>
              <a:ext cx="218363" cy="378105"/>
            </a:xfrm>
            <a:custGeom>
              <a:rect b="b" l="l" r="r" t="t"/>
              <a:pathLst>
                <a:path extrusionOk="0" h="10062" w="5811">
                  <a:moveTo>
                    <a:pt x="1" y="1"/>
                  </a:moveTo>
                  <a:lnTo>
                    <a:pt x="1" y="6704"/>
                  </a:lnTo>
                  <a:lnTo>
                    <a:pt x="5811" y="10062"/>
                  </a:lnTo>
                  <a:lnTo>
                    <a:pt x="5811" y="3358"/>
                  </a:lnTo>
                  <a:lnTo>
                    <a:pt x="1"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4229716" y="2942671"/>
              <a:ext cx="218400" cy="378105"/>
            </a:xfrm>
            <a:custGeom>
              <a:rect b="b" l="l" r="r" t="t"/>
              <a:pathLst>
                <a:path extrusionOk="0" h="10062" w="5812">
                  <a:moveTo>
                    <a:pt x="5811" y="1"/>
                  </a:moveTo>
                  <a:lnTo>
                    <a:pt x="1" y="3358"/>
                  </a:lnTo>
                  <a:lnTo>
                    <a:pt x="1" y="10062"/>
                  </a:lnTo>
                  <a:lnTo>
                    <a:pt x="5811" y="6704"/>
                  </a:lnTo>
                  <a:lnTo>
                    <a:pt x="5811"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4354094" y="3014705"/>
              <a:ext cx="436275" cy="251920"/>
            </a:xfrm>
            <a:custGeom>
              <a:rect b="b" l="l" r="r" t="t"/>
              <a:pathLst>
                <a:path extrusionOk="0" h="6704" w="11610">
                  <a:moveTo>
                    <a:pt x="5799" y="6704"/>
                  </a:moveTo>
                  <a:lnTo>
                    <a:pt x="1" y="3346"/>
                  </a:lnTo>
                  <a:lnTo>
                    <a:pt x="5799"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4354094" y="3140436"/>
              <a:ext cx="217950" cy="377654"/>
            </a:xfrm>
            <a:custGeom>
              <a:rect b="b" l="l" r="r" t="t"/>
              <a:pathLst>
                <a:path extrusionOk="0" h="10050" w="5800">
                  <a:moveTo>
                    <a:pt x="1" y="0"/>
                  </a:moveTo>
                  <a:lnTo>
                    <a:pt x="1" y="6704"/>
                  </a:lnTo>
                  <a:lnTo>
                    <a:pt x="5799" y="10049"/>
                  </a:lnTo>
                  <a:lnTo>
                    <a:pt x="5799" y="3358"/>
                  </a:lnTo>
                  <a:lnTo>
                    <a:pt x="1"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4572000" y="3140436"/>
              <a:ext cx="218363" cy="377654"/>
            </a:xfrm>
            <a:custGeom>
              <a:rect b="b" l="l" r="r" t="t"/>
              <a:pathLst>
                <a:path extrusionOk="0" h="10050" w="5811">
                  <a:moveTo>
                    <a:pt x="5810" y="0"/>
                  </a:moveTo>
                  <a:lnTo>
                    <a:pt x="0" y="3358"/>
                  </a:lnTo>
                  <a:lnTo>
                    <a:pt x="0" y="10049"/>
                  </a:lnTo>
                  <a:lnTo>
                    <a:pt x="5810" y="6704"/>
                  </a:lnTo>
                  <a:lnTo>
                    <a:pt x="5810"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4011397" y="2421483"/>
              <a:ext cx="436726" cy="251920"/>
            </a:xfrm>
            <a:custGeom>
              <a:rect b="b" l="l" r="r" t="t"/>
              <a:pathLst>
                <a:path extrusionOk="0" h="6704" w="11622">
                  <a:moveTo>
                    <a:pt x="5811" y="6703"/>
                  </a:moveTo>
                  <a:lnTo>
                    <a:pt x="1" y="3358"/>
                  </a:lnTo>
                  <a:lnTo>
                    <a:pt x="5811" y="0"/>
                  </a:lnTo>
                  <a:lnTo>
                    <a:pt x="11621"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4011397" y="2547628"/>
              <a:ext cx="218363" cy="377654"/>
            </a:xfrm>
            <a:custGeom>
              <a:rect b="b" l="l" r="r" t="t"/>
              <a:pathLst>
                <a:path extrusionOk="0" h="10050" w="5811">
                  <a:moveTo>
                    <a:pt x="1" y="1"/>
                  </a:moveTo>
                  <a:lnTo>
                    <a:pt x="1" y="6704"/>
                  </a:lnTo>
                  <a:lnTo>
                    <a:pt x="5811" y="10050"/>
                  </a:lnTo>
                  <a:lnTo>
                    <a:pt x="5811" y="3346"/>
                  </a:lnTo>
                  <a:lnTo>
                    <a:pt x="1" y="1"/>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4229716" y="2547628"/>
              <a:ext cx="218400" cy="377654"/>
            </a:xfrm>
            <a:custGeom>
              <a:rect b="b" l="l" r="r" t="t"/>
              <a:pathLst>
                <a:path extrusionOk="0" h="10050" w="5812">
                  <a:moveTo>
                    <a:pt x="5811" y="1"/>
                  </a:moveTo>
                  <a:lnTo>
                    <a:pt x="1" y="3346"/>
                  </a:lnTo>
                  <a:lnTo>
                    <a:pt x="1" y="10050"/>
                  </a:lnTo>
                  <a:lnTo>
                    <a:pt x="5811" y="6704"/>
                  </a:lnTo>
                  <a:lnTo>
                    <a:pt x="5811" y="1"/>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4354094" y="2619211"/>
              <a:ext cx="436275" cy="251920"/>
            </a:xfrm>
            <a:custGeom>
              <a:rect b="b" l="l" r="r" t="t"/>
              <a:pathLst>
                <a:path extrusionOk="0" h="6704" w="11610">
                  <a:moveTo>
                    <a:pt x="5799" y="6704"/>
                  </a:moveTo>
                  <a:lnTo>
                    <a:pt x="1" y="3346"/>
                  </a:lnTo>
                  <a:lnTo>
                    <a:pt x="5799" y="1"/>
                  </a:lnTo>
                  <a:lnTo>
                    <a:pt x="11609" y="3346"/>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4354094" y="2744943"/>
              <a:ext cx="217950" cy="378105"/>
            </a:xfrm>
            <a:custGeom>
              <a:rect b="b" l="l" r="r" t="t"/>
              <a:pathLst>
                <a:path extrusionOk="0" h="10062" w="5800">
                  <a:moveTo>
                    <a:pt x="1" y="0"/>
                  </a:moveTo>
                  <a:lnTo>
                    <a:pt x="1" y="6704"/>
                  </a:lnTo>
                  <a:lnTo>
                    <a:pt x="5799" y="10061"/>
                  </a:lnTo>
                  <a:lnTo>
                    <a:pt x="5799" y="3358"/>
                  </a:lnTo>
                  <a:lnTo>
                    <a:pt x="1"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4572000" y="2744943"/>
              <a:ext cx="218363" cy="378105"/>
            </a:xfrm>
            <a:custGeom>
              <a:rect b="b" l="l" r="r" t="t"/>
              <a:pathLst>
                <a:path extrusionOk="0" h="10062" w="5811">
                  <a:moveTo>
                    <a:pt x="5810" y="0"/>
                  </a:moveTo>
                  <a:lnTo>
                    <a:pt x="0" y="3358"/>
                  </a:lnTo>
                  <a:lnTo>
                    <a:pt x="0" y="10061"/>
                  </a:lnTo>
                  <a:lnTo>
                    <a:pt x="5810" y="6704"/>
                  </a:lnTo>
                  <a:lnTo>
                    <a:pt x="5810"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6"/>
          <p:cNvGrpSpPr/>
          <p:nvPr/>
        </p:nvGrpSpPr>
        <p:grpSpPr>
          <a:xfrm>
            <a:off x="5032168" y="2900189"/>
            <a:ext cx="192686" cy="222528"/>
            <a:chOff x="3669150" y="2223718"/>
            <a:chExt cx="436237" cy="503799"/>
          </a:xfrm>
        </p:grpSpPr>
        <p:sp>
          <p:nvSpPr>
            <p:cNvPr id="1005" name="Google Shape;1005;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6"/>
          <p:cNvGrpSpPr/>
          <p:nvPr/>
        </p:nvGrpSpPr>
        <p:grpSpPr>
          <a:xfrm>
            <a:off x="8229723" y="2900189"/>
            <a:ext cx="192686" cy="222528"/>
            <a:chOff x="3669150" y="2223718"/>
            <a:chExt cx="436237" cy="503799"/>
          </a:xfrm>
        </p:grpSpPr>
        <p:sp>
          <p:nvSpPr>
            <p:cNvPr id="1009" name="Google Shape;1009;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6"/>
          <p:cNvGrpSpPr/>
          <p:nvPr/>
        </p:nvGrpSpPr>
        <p:grpSpPr>
          <a:xfrm>
            <a:off x="5379768" y="2047856"/>
            <a:ext cx="192686" cy="222528"/>
            <a:chOff x="3669150" y="2223718"/>
            <a:chExt cx="436237" cy="503799"/>
          </a:xfrm>
        </p:grpSpPr>
        <p:sp>
          <p:nvSpPr>
            <p:cNvPr id="1013" name="Google Shape;1013;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46"/>
          <p:cNvGrpSpPr/>
          <p:nvPr/>
        </p:nvGrpSpPr>
        <p:grpSpPr>
          <a:xfrm>
            <a:off x="6110923" y="1544573"/>
            <a:ext cx="192686" cy="222528"/>
            <a:chOff x="3669150" y="2223718"/>
            <a:chExt cx="436237" cy="503799"/>
          </a:xfrm>
        </p:grpSpPr>
        <p:sp>
          <p:nvSpPr>
            <p:cNvPr id="1017" name="Google Shape;1017;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6"/>
          <p:cNvGrpSpPr/>
          <p:nvPr/>
        </p:nvGrpSpPr>
        <p:grpSpPr>
          <a:xfrm>
            <a:off x="7922290" y="2047856"/>
            <a:ext cx="192686" cy="222528"/>
            <a:chOff x="3669150" y="2223718"/>
            <a:chExt cx="436237" cy="503799"/>
          </a:xfrm>
        </p:grpSpPr>
        <p:sp>
          <p:nvSpPr>
            <p:cNvPr id="1021" name="Google Shape;1021;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46"/>
          <p:cNvGrpSpPr/>
          <p:nvPr/>
        </p:nvGrpSpPr>
        <p:grpSpPr>
          <a:xfrm>
            <a:off x="7188797" y="1544573"/>
            <a:ext cx="192686" cy="222528"/>
            <a:chOff x="3669150" y="2223718"/>
            <a:chExt cx="436237" cy="503799"/>
          </a:xfrm>
        </p:grpSpPr>
        <p:sp>
          <p:nvSpPr>
            <p:cNvPr id="1025" name="Google Shape;1025;p46"/>
            <p:cNvSpPr/>
            <p:nvPr/>
          </p:nvSpPr>
          <p:spPr>
            <a:xfrm>
              <a:off x="3669150" y="2223718"/>
              <a:ext cx="436237" cy="251920"/>
            </a:xfrm>
            <a:custGeom>
              <a:rect b="b" l="l" r="r" t="t"/>
              <a:pathLst>
                <a:path extrusionOk="0" h="6704" w="11609">
                  <a:moveTo>
                    <a:pt x="5811" y="6704"/>
                  </a:moveTo>
                  <a:lnTo>
                    <a:pt x="0" y="3358"/>
                  </a:lnTo>
                  <a:lnTo>
                    <a:pt x="5811" y="1"/>
                  </a:lnTo>
                  <a:lnTo>
                    <a:pt x="11609" y="3358"/>
                  </a:lnTo>
                  <a:close/>
                </a:path>
              </a:pathLst>
            </a:custGeom>
            <a:gradFill>
              <a:gsLst>
                <a:gs pos="0">
                  <a:srgbClr val="9659F4"/>
                </a:gs>
                <a:gs pos="100000">
                  <a:srgbClr val="5CCFF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rgbClr val="FA72DC"/>
                </a:gs>
                <a:gs pos="100000">
                  <a:srgbClr val="9659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388746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rgbClr val="4335AF"/>
                </a:gs>
                <a:gs pos="100000">
                  <a:srgbClr val="9659F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47"/>
          <p:cNvSpPr txBox="1"/>
          <p:nvPr>
            <p:ph type="title"/>
          </p:nvPr>
        </p:nvSpPr>
        <p:spPr>
          <a:xfrm>
            <a:off x="819150" y="607475"/>
            <a:ext cx="53562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analysis - Stationarity vs Non-stationarity</a:t>
            </a:r>
            <a:endParaRPr/>
          </a:p>
        </p:txBody>
      </p:sp>
      <p:sp>
        <p:nvSpPr>
          <p:cNvPr id="1033" name="Google Shape;1033;p47"/>
          <p:cNvSpPr txBox="1"/>
          <p:nvPr>
            <p:ph idx="1" type="body"/>
          </p:nvPr>
        </p:nvSpPr>
        <p:spPr>
          <a:xfrm>
            <a:off x="819150" y="1704975"/>
            <a:ext cx="4475100" cy="3009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 stationary time series is a series whose properties such as mean, variance and autocorrelation doesn’t change over time. If the properties change over time, then it is non-stationary series.</a:t>
            </a:r>
            <a:endParaRPr/>
          </a:p>
          <a:p>
            <a:pPr indent="-311150" lvl="0" marL="457200" rtl="0" algn="l">
              <a:spcBef>
                <a:spcPts val="0"/>
              </a:spcBef>
              <a:spcAft>
                <a:spcPts val="0"/>
              </a:spcAft>
              <a:buSzPts val="1300"/>
              <a:buChar char="●"/>
            </a:pPr>
            <a:r>
              <a:rPr lang="en"/>
              <a:t>We should ensure that the series is stationary in order to </a:t>
            </a:r>
            <a:r>
              <a:rPr lang="en"/>
              <a:t>forecast</a:t>
            </a:r>
            <a:r>
              <a:rPr lang="en"/>
              <a:t> correctly and if the series is non-stationary, we convert it to stationary. </a:t>
            </a:r>
            <a:endParaRPr/>
          </a:p>
          <a:p>
            <a:pPr indent="-311150" lvl="0" marL="457200" rtl="0" algn="l">
              <a:spcBef>
                <a:spcPts val="0"/>
              </a:spcBef>
              <a:spcAft>
                <a:spcPts val="0"/>
              </a:spcAft>
              <a:buSzPts val="1300"/>
              <a:buChar char="●"/>
            </a:pPr>
            <a:r>
              <a:rPr lang="en"/>
              <a:t>Stationarity is </a:t>
            </a:r>
            <a:r>
              <a:rPr lang="en"/>
              <a:t>preferred</a:t>
            </a:r>
            <a:r>
              <a:rPr lang="en"/>
              <a:t> because if the mean and variance increase over time, it is difficult to forecast as the series is </a:t>
            </a:r>
            <a:r>
              <a:rPr lang="en"/>
              <a:t>changing</a:t>
            </a:r>
            <a:r>
              <a:rPr lang="en"/>
              <a:t> over time.</a:t>
            </a:r>
            <a:endParaRPr/>
          </a:p>
          <a:p>
            <a:pPr indent="-311150" lvl="0" marL="457200" rtl="0" algn="l">
              <a:spcBef>
                <a:spcPts val="0"/>
              </a:spcBef>
              <a:spcAft>
                <a:spcPts val="0"/>
              </a:spcAft>
              <a:buSzPts val="1300"/>
              <a:buChar char="●"/>
            </a:pPr>
            <a:r>
              <a:rPr lang="en"/>
              <a:t>Augmented Dickey Fuller (ADF) test and </a:t>
            </a:r>
            <a:r>
              <a:rPr lang="en"/>
              <a:t>Kwiatkowski–Phillips–Schmidt–Shin (KPSS) test are used to evaluate if a series is stationary or non-stationary.</a:t>
            </a:r>
            <a:endParaRPr/>
          </a:p>
        </p:txBody>
      </p:sp>
      <p:pic>
        <p:nvPicPr>
          <p:cNvPr id="1034" name="Google Shape;1034;p47"/>
          <p:cNvPicPr preferRelativeResize="0"/>
          <p:nvPr/>
        </p:nvPicPr>
        <p:blipFill>
          <a:blip r:embed="rId3">
            <a:alphaModFix/>
          </a:blip>
          <a:stretch>
            <a:fillRect/>
          </a:stretch>
        </p:blipFill>
        <p:spPr>
          <a:xfrm>
            <a:off x="5516500" y="2009187"/>
            <a:ext cx="3254451" cy="112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4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analysis - Stationarity vs Non-stationarity</a:t>
            </a:r>
            <a:endParaRPr/>
          </a:p>
        </p:txBody>
      </p:sp>
      <p:sp>
        <p:nvSpPr>
          <p:cNvPr id="1040" name="Google Shape;1040;p4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ADF test has hypothesis testing for difference stationarity whereas KPSS test looks for trend stationarity in the series.</a:t>
            </a:r>
            <a:endParaRPr/>
          </a:p>
          <a:p>
            <a:pPr indent="-311150" lvl="0" marL="457200" rtl="0" algn="l">
              <a:spcBef>
                <a:spcPts val="0"/>
              </a:spcBef>
              <a:spcAft>
                <a:spcPts val="0"/>
              </a:spcAft>
              <a:buSzPts val="1300"/>
              <a:buChar char="●"/>
            </a:pPr>
            <a:r>
              <a:rPr lang="en"/>
              <a:t>Non-stationary series is converted to stationary series using following methods,</a:t>
            </a:r>
            <a:endParaRPr/>
          </a:p>
          <a:p>
            <a:pPr indent="-298450" lvl="1" marL="914400" rtl="0" algn="l">
              <a:spcBef>
                <a:spcPts val="0"/>
              </a:spcBef>
              <a:spcAft>
                <a:spcPts val="0"/>
              </a:spcAft>
              <a:buSzPts val="1100"/>
              <a:buChar char="○"/>
            </a:pPr>
            <a:r>
              <a:rPr lang="en"/>
              <a:t>Differencing: Removes series </a:t>
            </a:r>
            <a:r>
              <a:rPr lang="en"/>
              <a:t>dependencies on time</a:t>
            </a:r>
            <a:endParaRPr/>
          </a:p>
          <a:p>
            <a:pPr indent="-298450" lvl="1" marL="914400" rtl="0" algn="l">
              <a:spcBef>
                <a:spcPts val="0"/>
              </a:spcBef>
              <a:spcAft>
                <a:spcPts val="0"/>
              </a:spcAft>
              <a:buSzPts val="1100"/>
              <a:buChar char="○"/>
            </a:pPr>
            <a:r>
              <a:rPr lang="en"/>
              <a:t>Detrending: Removes trend effects from the dataset</a:t>
            </a:r>
            <a:endParaRPr/>
          </a:p>
          <a:p>
            <a:pPr indent="-298450" lvl="1" marL="914400" rtl="0" algn="l">
              <a:spcBef>
                <a:spcPts val="0"/>
              </a:spcBef>
              <a:spcAft>
                <a:spcPts val="0"/>
              </a:spcAft>
              <a:buSzPts val="1100"/>
              <a:buChar char="○"/>
            </a:pPr>
            <a:r>
              <a:rPr lang="en"/>
              <a:t>Transformation: Converts into stationary using log transfer method</a:t>
            </a:r>
            <a:endParaRPr/>
          </a:p>
          <a:p>
            <a:pPr indent="-311150" lvl="0" marL="457200" rtl="0" algn="l">
              <a:spcBef>
                <a:spcPts val="0"/>
              </a:spcBef>
              <a:spcAft>
                <a:spcPts val="0"/>
              </a:spcAft>
              <a:buSzPts val="1300"/>
              <a:buChar char="●"/>
            </a:pPr>
            <a:r>
              <a:rPr lang="en"/>
              <a:t>After converting the dataset to stationary series, next step is data modelling.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Modeling and Results</a:t>
            </a:r>
            <a:endParaRPr/>
          </a:p>
        </p:txBody>
      </p:sp>
      <p:sp>
        <p:nvSpPr>
          <p:cNvPr id="1046" name="Google Shape;1046;p4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7" name="Google Shape;1047;p49"/>
          <p:cNvPicPr preferRelativeResize="0"/>
          <p:nvPr/>
        </p:nvPicPr>
        <p:blipFill>
          <a:blip r:embed="rId3">
            <a:alphaModFix/>
          </a:blip>
          <a:stretch>
            <a:fillRect/>
          </a:stretch>
        </p:blipFill>
        <p:spPr>
          <a:xfrm>
            <a:off x="819150" y="1887825"/>
            <a:ext cx="7591326" cy="255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50"/>
          <p:cNvGrpSpPr/>
          <p:nvPr/>
        </p:nvGrpSpPr>
        <p:grpSpPr>
          <a:xfrm>
            <a:off x="4698652" y="1182673"/>
            <a:ext cx="3944729" cy="2960778"/>
            <a:chOff x="4000495" y="-1802320"/>
            <a:chExt cx="9144018" cy="6919323"/>
          </a:xfrm>
        </p:grpSpPr>
        <p:sp>
          <p:nvSpPr>
            <p:cNvPr id="1053" name="Google Shape;1053;p50"/>
            <p:cNvSpPr/>
            <p:nvPr/>
          </p:nvSpPr>
          <p:spPr>
            <a:xfrm>
              <a:off x="4293283" y="-1802320"/>
              <a:ext cx="8651075" cy="6614071"/>
            </a:xfrm>
            <a:custGeom>
              <a:rect b="b" l="l" r="r" t="t"/>
              <a:pathLst>
                <a:path extrusionOk="0" h="200305" w="261995">
                  <a:moveTo>
                    <a:pt x="190831" y="2577"/>
                  </a:moveTo>
                  <a:lnTo>
                    <a:pt x="190906" y="2728"/>
                  </a:lnTo>
                  <a:lnTo>
                    <a:pt x="191058" y="3031"/>
                  </a:lnTo>
                  <a:lnTo>
                    <a:pt x="191361" y="4471"/>
                  </a:lnTo>
                  <a:lnTo>
                    <a:pt x="191664" y="5684"/>
                  </a:lnTo>
                  <a:lnTo>
                    <a:pt x="191740" y="6290"/>
                  </a:lnTo>
                  <a:lnTo>
                    <a:pt x="191664" y="6442"/>
                  </a:lnTo>
                  <a:lnTo>
                    <a:pt x="191588" y="6518"/>
                  </a:lnTo>
                  <a:lnTo>
                    <a:pt x="191209" y="6518"/>
                  </a:lnTo>
                  <a:lnTo>
                    <a:pt x="190906" y="6442"/>
                  </a:lnTo>
                  <a:lnTo>
                    <a:pt x="190755" y="6366"/>
                  </a:lnTo>
                  <a:lnTo>
                    <a:pt x="190755" y="6215"/>
                  </a:lnTo>
                  <a:lnTo>
                    <a:pt x="190679" y="5608"/>
                  </a:lnTo>
                  <a:lnTo>
                    <a:pt x="190679" y="4396"/>
                  </a:lnTo>
                  <a:lnTo>
                    <a:pt x="190679" y="3031"/>
                  </a:lnTo>
                  <a:lnTo>
                    <a:pt x="190755" y="2728"/>
                  </a:lnTo>
                  <a:lnTo>
                    <a:pt x="190831" y="2577"/>
                  </a:lnTo>
                  <a:close/>
                  <a:moveTo>
                    <a:pt x="191816" y="3410"/>
                  </a:moveTo>
                  <a:lnTo>
                    <a:pt x="191967" y="3714"/>
                  </a:lnTo>
                  <a:lnTo>
                    <a:pt x="192270" y="4699"/>
                  </a:lnTo>
                  <a:lnTo>
                    <a:pt x="192649" y="5911"/>
                  </a:lnTo>
                  <a:lnTo>
                    <a:pt x="192649" y="6290"/>
                  </a:lnTo>
                  <a:lnTo>
                    <a:pt x="192649" y="6593"/>
                  </a:lnTo>
                  <a:lnTo>
                    <a:pt x="192574" y="6745"/>
                  </a:lnTo>
                  <a:lnTo>
                    <a:pt x="192498" y="6745"/>
                  </a:lnTo>
                  <a:lnTo>
                    <a:pt x="192498" y="6669"/>
                  </a:lnTo>
                  <a:lnTo>
                    <a:pt x="192346" y="6139"/>
                  </a:lnTo>
                  <a:lnTo>
                    <a:pt x="192119" y="5078"/>
                  </a:lnTo>
                  <a:lnTo>
                    <a:pt x="191816" y="3865"/>
                  </a:lnTo>
                  <a:lnTo>
                    <a:pt x="191816" y="3410"/>
                  </a:lnTo>
                  <a:close/>
                  <a:moveTo>
                    <a:pt x="223646" y="6821"/>
                  </a:moveTo>
                  <a:lnTo>
                    <a:pt x="223722" y="6897"/>
                  </a:lnTo>
                  <a:lnTo>
                    <a:pt x="223646" y="6897"/>
                  </a:lnTo>
                  <a:lnTo>
                    <a:pt x="222130" y="8033"/>
                  </a:lnTo>
                  <a:lnTo>
                    <a:pt x="221373" y="8640"/>
                  </a:lnTo>
                  <a:lnTo>
                    <a:pt x="220918" y="8867"/>
                  </a:lnTo>
                  <a:lnTo>
                    <a:pt x="220842" y="8867"/>
                  </a:lnTo>
                  <a:lnTo>
                    <a:pt x="220842" y="8791"/>
                  </a:lnTo>
                  <a:lnTo>
                    <a:pt x="220918" y="8488"/>
                  </a:lnTo>
                  <a:lnTo>
                    <a:pt x="220994" y="8033"/>
                  </a:lnTo>
                  <a:lnTo>
                    <a:pt x="221221" y="7730"/>
                  </a:lnTo>
                  <a:lnTo>
                    <a:pt x="221600" y="7579"/>
                  </a:lnTo>
                  <a:lnTo>
                    <a:pt x="222282" y="7276"/>
                  </a:lnTo>
                  <a:lnTo>
                    <a:pt x="223419" y="6897"/>
                  </a:lnTo>
                  <a:lnTo>
                    <a:pt x="223646" y="6821"/>
                  </a:lnTo>
                  <a:close/>
                  <a:moveTo>
                    <a:pt x="194089" y="6215"/>
                  </a:moveTo>
                  <a:lnTo>
                    <a:pt x="194241" y="6290"/>
                  </a:lnTo>
                  <a:lnTo>
                    <a:pt x="194392" y="6442"/>
                  </a:lnTo>
                  <a:lnTo>
                    <a:pt x="194544" y="6669"/>
                  </a:lnTo>
                  <a:lnTo>
                    <a:pt x="194620" y="6897"/>
                  </a:lnTo>
                  <a:lnTo>
                    <a:pt x="194696" y="7276"/>
                  </a:lnTo>
                  <a:lnTo>
                    <a:pt x="194696" y="7654"/>
                  </a:lnTo>
                  <a:lnTo>
                    <a:pt x="194468" y="7958"/>
                  </a:lnTo>
                  <a:lnTo>
                    <a:pt x="194014" y="8412"/>
                  </a:lnTo>
                  <a:lnTo>
                    <a:pt x="193180" y="9246"/>
                  </a:lnTo>
                  <a:lnTo>
                    <a:pt x="192953" y="8640"/>
                  </a:lnTo>
                  <a:lnTo>
                    <a:pt x="192725" y="8109"/>
                  </a:lnTo>
                  <a:lnTo>
                    <a:pt x="192649" y="7730"/>
                  </a:lnTo>
                  <a:lnTo>
                    <a:pt x="192801" y="7351"/>
                  </a:lnTo>
                  <a:lnTo>
                    <a:pt x="193180" y="6821"/>
                  </a:lnTo>
                  <a:lnTo>
                    <a:pt x="193483" y="6593"/>
                  </a:lnTo>
                  <a:lnTo>
                    <a:pt x="193710" y="6366"/>
                  </a:lnTo>
                  <a:lnTo>
                    <a:pt x="193938" y="6290"/>
                  </a:lnTo>
                  <a:lnTo>
                    <a:pt x="194089" y="6215"/>
                  </a:lnTo>
                  <a:close/>
                  <a:moveTo>
                    <a:pt x="206291" y="6063"/>
                  </a:moveTo>
                  <a:lnTo>
                    <a:pt x="206367" y="6139"/>
                  </a:lnTo>
                  <a:lnTo>
                    <a:pt x="206443" y="6442"/>
                  </a:lnTo>
                  <a:lnTo>
                    <a:pt x="206518" y="6897"/>
                  </a:lnTo>
                  <a:lnTo>
                    <a:pt x="206443" y="7351"/>
                  </a:lnTo>
                  <a:lnTo>
                    <a:pt x="206291" y="7730"/>
                  </a:lnTo>
                  <a:lnTo>
                    <a:pt x="205912" y="8109"/>
                  </a:lnTo>
                  <a:lnTo>
                    <a:pt x="205306" y="8564"/>
                  </a:lnTo>
                  <a:lnTo>
                    <a:pt x="204472" y="9170"/>
                  </a:lnTo>
                  <a:lnTo>
                    <a:pt x="204169" y="9322"/>
                  </a:lnTo>
                  <a:lnTo>
                    <a:pt x="204093" y="9322"/>
                  </a:lnTo>
                  <a:lnTo>
                    <a:pt x="204169" y="9019"/>
                  </a:lnTo>
                  <a:lnTo>
                    <a:pt x="204321" y="8564"/>
                  </a:lnTo>
                  <a:lnTo>
                    <a:pt x="204775" y="7503"/>
                  </a:lnTo>
                  <a:lnTo>
                    <a:pt x="205382" y="6593"/>
                  </a:lnTo>
                  <a:lnTo>
                    <a:pt x="205609" y="6215"/>
                  </a:lnTo>
                  <a:lnTo>
                    <a:pt x="205760" y="6139"/>
                  </a:lnTo>
                  <a:lnTo>
                    <a:pt x="206139" y="6063"/>
                  </a:lnTo>
                  <a:close/>
                  <a:moveTo>
                    <a:pt x="215537" y="2425"/>
                  </a:moveTo>
                  <a:lnTo>
                    <a:pt x="215689" y="2577"/>
                  </a:lnTo>
                  <a:lnTo>
                    <a:pt x="215764" y="2880"/>
                  </a:lnTo>
                  <a:lnTo>
                    <a:pt x="215764" y="3335"/>
                  </a:lnTo>
                  <a:lnTo>
                    <a:pt x="215689" y="3789"/>
                  </a:lnTo>
                  <a:lnTo>
                    <a:pt x="215613" y="4168"/>
                  </a:lnTo>
                  <a:lnTo>
                    <a:pt x="215461" y="4547"/>
                  </a:lnTo>
                  <a:lnTo>
                    <a:pt x="215158" y="4850"/>
                  </a:lnTo>
                  <a:lnTo>
                    <a:pt x="214703" y="5532"/>
                  </a:lnTo>
                  <a:lnTo>
                    <a:pt x="214249" y="6290"/>
                  </a:lnTo>
                  <a:lnTo>
                    <a:pt x="213870" y="7048"/>
                  </a:lnTo>
                  <a:lnTo>
                    <a:pt x="213491" y="7882"/>
                  </a:lnTo>
                  <a:lnTo>
                    <a:pt x="213263" y="8791"/>
                  </a:lnTo>
                  <a:lnTo>
                    <a:pt x="213036" y="9625"/>
                  </a:lnTo>
                  <a:lnTo>
                    <a:pt x="212884" y="10459"/>
                  </a:lnTo>
                  <a:lnTo>
                    <a:pt x="212884" y="11292"/>
                  </a:lnTo>
                  <a:lnTo>
                    <a:pt x="212809" y="12202"/>
                  </a:lnTo>
                  <a:lnTo>
                    <a:pt x="212809" y="12581"/>
                  </a:lnTo>
                  <a:lnTo>
                    <a:pt x="212733" y="12656"/>
                  </a:lnTo>
                  <a:lnTo>
                    <a:pt x="212657" y="12656"/>
                  </a:lnTo>
                  <a:lnTo>
                    <a:pt x="212430" y="12429"/>
                  </a:lnTo>
                  <a:lnTo>
                    <a:pt x="212278" y="12050"/>
                  </a:lnTo>
                  <a:lnTo>
                    <a:pt x="212051" y="11671"/>
                  </a:lnTo>
                  <a:lnTo>
                    <a:pt x="211748" y="10534"/>
                  </a:lnTo>
                  <a:lnTo>
                    <a:pt x="211596" y="9322"/>
                  </a:lnTo>
                  <a:lnTo>
                    <a:pt x="211596" y="8715"/>
                  </a:lnTo>
                  <a:lnTo>
                    <a:pt x="211596" y="8185"/>
                  </a:lnTo>
                  <a:lnTo>
                    <a:pt x="211748" y="7503"/>
                  </a:lnTo>
                  <a:lnTo>
                    <a:pt x="211899" y="6821"/>
                  </a:lnTo>
                  <a:lnTo>
                    <a:pt x="212127" y="6215"/>
                  </a:lnTo>
                  <a:lnTo>
                    <a:pt x="212354" y="5608"/>
                  </a:lnTo>
                  <a:lnTo>
                    <a:pt x="212657" y="5002"/>
                  </a:lnTo>
                  <a:lnTo>
                    <a:pt x="212960" y="4471"/>
                  </a:lnTo>
                  <a:lnTo>
                    <a:pt x="213339" y="3941"/>
                  </a:lnTo>
                  <a:lnTo>
                    <a:pt x="213794" y="3486"/>
                  </a:lnTo>
                  <a:lnTo>
                    <a:pt x="214249" y="3107"/>
                  </a:lnTo>
                  <a:lnTo>
                    <a:pt x="214628" y="2728"/>
                  </a:lnTo>
                  <a:lnTo>
                    <a:pt x="215006" y="2501"/>
                  </a:lnTo>
                  <a:lnTo>
                    <a:pt x="215310" y="2425"/>
                  </a:lnTo>
                  <a:close/>
                  <a:moveTo>
                    <a:pt x="203866" y="7048"/>
                  </a:moveTo>
                  <a:lnTo>
                    <a:pt x="203866" y="7276"/>
                  </a:lnTo>
                  <a:lnTo>
                    <a:pt x="203563" y="7958"/>
                  </a:lnTo>
                  <a:lnTo>
                    <a:pt x="202502" y="10155"/>
                  </a:lnTo>
                  <a:lnTo>
                    <a:pt x="201668" y="11899"/>
                  </a:lnTo>
                  <a:lnTo>
                    <a:pt x="201137" y="12732"/>
                  </a:lnTo>
                  <a:lnTo>
                    <a:pt x="200986" y="12960"/>
                  </a:lnTo>
                  <a:lnTo>
                    <a:pt x="200910" y="12960"/>
                  </a:lnTo>
                  <a:lnTo>
                    <a:pt x="200834" y="12884"/>
                  </a:lnTo>
                  <a:lnTo>
                    <a:pt x="200759" y="12656"/>
                  </a:lnTo>
                  <a:lnTo>
                    <a:pt x="200683" y="12353"/>
                  </a:lnTo>
                  <a:lnTo>
                    <a:pt x="200683" y="11974"/>
                  </a:lnTo>
                  <a:lnTo>
                    <a:pt x="200759" y="11065"/>
                  </a:lnTo>
                  <a:lnTo>
                    <a:pt x="201062" y="10231"/>
                  </a:lnTo>
                  <a:lnTo>
                    <a:pt x="201213" y="9776"/>
                  </a:lnTo>
                  <a:lnTo>
                    <a:pt x="201365" y="9473"/>
                  </a:lnTo>
                  <a:lnTo>
                    <a:pt x="201895" y="8791"/>
                  </a:lnTo>
                  <a:lnTo>
                    <a:pt x="202653" y="8033"/>
                  </a:lnTo>
                  <a:lnTo>
                    <a:pt x="203487" y="7351"/>
                  </a:lnTo>
                  <a:lnTo>
                    <a:pt x="203714" y="7124"/>
                  </a:lnTo>
                  <a:lnTo>
                    <a:pt x="203866" y="7048"/>
                  </a:lnTo>
                  <a:close/>
                  <a:moveTo>
                    <a:pt x="217735" y="4017"/>
                  </a:moveTo>
                  <a:lnTo>
                    <a:pt x="217886" y="4092"/>
                  </a:lnTo>
                  <a:lnTo>
                    <a:pt x="217886" y="4244"/>
                  </a:lnTo>
                  <a:lnTo>
                    <a:pt x="217886" y="5078"/>
                  </a:lnTo>
                  <a:lnTo>
                    <a:pt x="217735" y="5608"/>
                  </a:lnTo>
                  <a:lnTo>
                    <a:pt x="217583" y="6366"/>
                  </a:lnTo>
                  <a:lnTo>
                    <a:pt x="216977" y="8033"/>
                  </a:lnTo>
                  <a:lnTo>
                    <a:pt x="216219" y="9701"/>
                  </a:lnTo>
                  <a:lnTo>
                    <a:pt x="215385" y="11368"/>
                  </a:lnTo>
                  <a:lnTo>
                    <a:pt x="214628" y="12656"/>
                  </a:lnTo>
                  <a:lnTo>
                    <a:pt x="214324" y="13035"/>
                  </a:lnTo>
                  <a:lnTo>
                    <a:pt x="214173" y="13187"/>
                  </a:lnTo>
                  <a:lnTo>
                    <a:pt x="214021" y="13111"/>
                  </a:lnTo>
                  <a:lnTo>
                    <a:pt x="213945" y="12808"/>
                  </a:lnTo>
                  <a:lnTo>
                    <a:pt x="213870" y="12429"/>
                  </a:lnTo>
                  <a:lnTo>
                    <a:pt x="213794" y="11899"/>
                  </a:lnTo>
                  <a:lnTo>
                    <a:pt x="213794" y="10762"/>
                  </a:lnTo>
                  <a:lnTo>
                    <a:pt x="213870" y="10080"/>
                  </a:lnTo>
                  <a:lnTo>
                    <a:pt x="214021" y="9473"/>
                  </a:lnTo>
                  <a:lnTo>
                    <a:pt x="214173" y="8867"/>
                  </a:lnTo>
                  <a:lnTo>
                    <a:pt x="214400" y="8261"/>
                  </a:lnTo>
                  <a:lnTo>
                    <a:pt x="215006" y="6897"/>
                  </a:lnTo>
                  <a:lnTo>
                    <a:pt x="215764" y="5760"/>
                  </a:lnTo>
                  <a:lnTo>
                    <a:pt x="216143" y="5229"/>
                  </a:lnTo>
                  <a:lnTo>
                    <a:pt x="216598" y="4850"/>
                  </a:lnTo>
                  <a:lnTo>
                    <a:pt x="217356" y="4168"/>
                  </a:lnTo>
                  <a:lnTo>
                    <a:pt x="217583" y="4017"/>
                  </a:lnTo>
                  <a:close/>
                  <a:moveTo>
                    <a:pt x="208640" y="7579"/>
                  </a:moveTo>
                  <a:lnTo>
                    <a:pt x="208261" y="8488"/>
                  </a:lnTo>
                  <a:lnTo>
                    <a:pt x="207049" y="10610"/>
                  </a:lnTo>
                  <a:lnTo>
                    <a:pt x="206215" y="12126"/>
                  </a:lnTo>
                  <a:lnTo>
                    <a:pt x="205609" y="12960"/>
                  </a:lnTo>
                  <a:lnTo>
                    <a:pt x="205230" y="13414"/>
                  </a:lnTo>
                  <a:lnTo>
                    <a:pt x="205078" y="13566"/>
                  </a:lnTo>
                  <a:lnTo>
                    <a:pt x="204624" y="13566"/>
                  </a:lnTo>
                  <a:lnTo>
                    <a:pt x="204548" y="13490"/>
                  </a:lnTo>
                  <a:lnTo>
                    <a:pt x="204548" y="13414"/>
                  </a:lnTo>
                  <a:lnTo>
                    <a:pt x="204775" y="12960"/>
                  </a:lnTo>
                  <a:lnTo>
                    <a:pt x="205306" y="12202"/>
                  </a:lnTo>
                  <a:lnTo>
                    <a:pt x="206064" y="10837"/>
                  </a:lnTo>
                  <a:lnTo>
                    <a:pt x="206746" y="9625"/>
                  </a:lnTo>
                  <a:lnTo>
                    <a:pt x="206973" y="9094"/>
                  </a:lnTo>
                  <a:lnTo>
                    <a:pt x="207276" y="8640"/>
                  </a:lnTo>
                  <a:lnTo>
                    <a:pt x="207579" y="8261"/>
                  </a:lnTo>
                  <a:lnTo>
                    <a:pt x="207882" y="8033"/>
                  </a:lnTo>
                  <a:lnTo>
                    <a:pt x="208413" y="7654"/>
                  </a:lnTo>
                  <a:lnTo>
                    <a:pt x="208640" y="7579"/>
                  </a:lnTo>
                  <a:close/>
                  <a:moveTo>
                    <a:pt x="229027" y="11444"/>
                  </a:moveTo>
                  <a:lnTo>
                    <a:pt x="229179" y="11520"/>
                  </a:lnTo>
                  <a:lnTo>
                    <a:pt x="229254" y="11671"/>
                  </a:lnTo>
                  <a:lnTo>
                    <a:pt x="229330" y="11823"/>
                  </a:lnTo>
                  <a:lnTo>
                    <a:pt x="229330" y="12050"/>
                  </a:lnTo>
                  <a:lnTo>
                    <a:pt x="229179" y="12505"/>
                  </a:lnTo>
                  <a:lnTo>
                    <a:pt x="228875" y="12960"/>
                  </a:lnTo>
                  <a:lnTo>
                    <a:pt x="228724" y="13187"/>
                  </a:lnTo>
                  <a:lnTo>
                    <a:pt x="228496" y="13338"/>
                  </a:lnTo>
                  <a:lnTo>
                    <a:pt x="228042" y="13566"/>
                  </a:lnTo>
                  <a:lnTo>
                    <a:pt x="227966" y="13566"/>
                  </a:lnTo>
                  <a:lnTo>
                    <a:pt x="227890" y="13490"/>
                  </a:lnTo>
                  <a:lnTo>
                    <a:pt x="227966" y="13187"/>
                  </a:lnTo>
                  <a:lnTo>
                    <a:pt x="228269" y="12429"/>
                  </a:lnTo>
                  <a:lnTo>
                    <a:pt x="228572" y="11823"/>
                  </a:lnTo>
                  <a:lnTo>
                    <a:pt x="228800" y="11520"/>
                  </a:lnTo>
                  <a:lnTo>
                    <a:pt x="228951" y="11444"/>
                  </a:lnTo>
                  <a:close/>
                  <a:moveTo>
                    <a:pt x="220387" y="5078"/>
                  </a:moveTo>
                  <a:lnTo>
                    <a:pt x="220539" y="5153"/>
                  </a:lnTo>
                  <a:lnTo>
                    <a:pt x="220539" y="5229"/>
                  </a:lnTo>
                  <a:lnTo>
                    <a:pt x="220615" y="5381"/>
                  </a:lnTo>
                  <a:lnTo>
                    <a:pt x="220463" y="6215"/>
                  </a:lnTo>
                  <a:lnTo>
                    <a:pt x="220160" y="7276"/>
                  </a:lnTo>
                  <a:lnTo>
                    <a:pt x="219781" y="8412"/>
                  </a:lnTo>
                  <a:lnTo>
                    <a:pt x="219478" y="9322"/>
                  </a:lnTo>
                  <a:lnTo>
                    <a:pt x="219099" y="9852"/>
                  </a:lnTo>
                  <a:lnTo>
                    <a:pt x="218644" y="10459"/>
                  </a:lnTo>
                  <a:lnTo>
                    <a:pt x="217962" y="11216"/>
                  </a:lnTo>
                  <a:lnTo>
                    <a:pt x="217280" y="11899"/>
                  </a:lnTo>
                  <a:lnTo>
                    <a:pt x="216143" y="13035"/>
                  </a:lnTo>
                  <a:lnTo>
                    <a:pt x="215461" y="13566"/>
                  </a:lnTo>
                  <a:lnTo>
                    <a:pt x="215234" y="13642"/>
                  </a:lnTo>
                  <a:lnTo>
                    <a:pt x="215158" y="13566"/>
                  </a:lnTo>
                  <a:lnTo>
                    <a:pt x="215310" y="13338"/>
                  </a:lnTo>
                  <a:lnTo>
                    <a:pt x="215537" y="12960"/>
                  </a:lnTo>
                  <a:lnTo>
                    <a:pt x="216143" y="11974"/>
                  </a:lnTo>
                  <a:lnTo>
                    <a:pt x="216825" y="10459"/>
                  </a:lnTo>
                  <a:lnTo>
                    <a:pt x="217583" y="8791"/>
                  </a:lnTo>
                  <a:lnTo>
                    <a:pt x="218038" y="7427"/>
                  </a:lnTo>
                  <a:lnTo>
                    <a:pt x="218341" y="6745"/>
                  </a:lnTo>
                  <a:lnTo>
                    <a:pt x="218568" y="6290"/>
                  </a:lnTo>
                  <a:lnTo>
                    <a:pt x="218872" y="5911"/>
                  </a:lnTo>
                  <a:lnTo>
                    <a:pt x="219250" y="5608"/>
                  </a:lnTo>
                  <a:lnTo>
                    <a:pt x="219857" y="5229"/>
                  </a:lnTo>
                  <a:lnTo>
                    <a:pt x="220236" y="5078"/>
                  </a:lnTo>
                  <a:close/>
                  <a:moveTo>
                    <a:pt x="205988" y="8791"/>
                  </a:moveTo>
                  <a:lnTo>
                    <a:pt x="206064" y="8867"/>
                  </a:lnTo>
                  <a:lnTo>
                    <a:pt x="206064" y="8943"/>
                  </a:lnTo>
                  <a:lnTo>
                    <a:pt x="205836" y="9549"/>
                  </a:lnTo>
                  <a:lnTo>
                    <a:pt x="205306" y="10534"/>
                  </a:lnTo>
                  <a:lnTo>
                    <a:pt x="204548" y="11595"/>
                  </a:lnTo>
                  <a:lnTo>
                    <a:pt x="203942" y="12505"/>
                  </a:lnTo>
                  <a:lnTo>
                    <a:pt x="203335" y="13111"/>
                  </a:lnTo>
                  <a:lnTo>
                    <a:pt x="202653" y="13717"/>
                  </a:lnTo>
                  <a:lnTo>
                    <a:pt x="202123" y="13945"/>
                  </a:lnTo>
                  <a:lnTo>
                    <a:pt x="201971" y="14021"/>
                  </a:lnTo>
                  <a:lnTo>
                    <a:pt x="201895" y="13945"/>
                  </a:lnTo>
                  <a:lnTo>
                    <a:pt x="202123" y="13338"/>
                  </a:lnTo>
                  <a:lnTo>
                    <a:pt x="202653" y="12202"/>
                  </a:lnTo>
                  <a:lnTo>
                    <a:pt x="203032" y="11444"/>
                  </a:lnTo>
                  <a:lnTo>
                    <a:pt x="203487" y="10837"/>
                  </a:lnTo>
                  <a:lnTo>
                    <a:pt x="203942" y="10231"/>
                  </a:lnTo>
                  <a:lnTo>
                    <a:pt x="204548" y="9776"/>
                  </a:lnTo>
                  <a:lnTo>
                    <a:pt x="205306" y="9170"/>
                  </a:lnTo>
                  <a:lnTo>
                    <a:pt x="205760" y="8867"/>
                  </a:lnTo>
                  <a:lnTo>
                    <a:pt x="205988" y="8791"/>
                  </a:lnTo>
                  <a:close/>
                  <a:moveTo>
                    <a:pt x="210914" y="11595"/>
                  </a:moveTo>
                  <a:lnTo>
                    <a:pt x="211066" y="11899"/>
                  </a:lnTo>
                  <a:lnTo>
                    <a:pt x="211217" y="12202"/>
                  </a:lnTo>
                  <a:lnTo>
                    <a:pt x="211217" y="12505"/>
                  </a:lnTo>
                  <a:lnTo>
                    <a:pt x="210990" y="12884"/>
                  </a:lnTo>
                  <a:lnTo>
                    <a:pt x="210535" y="13338"/>
                  </a:lnTo>
                  <a:lnTo>
                    <a:pt x="209777" y="14021"/>
                  </a:lnTo>
                  <a:lnTo>
                    <a:pt x="208716" y="14930"/>
                  </a:lnTo>
                  <a:lnTo>
                    <a:pt x="208337" y="15157"/>
                  </a:lnTo>
                  <a:lnTo>
                    <a:pt x="208186" y="15233"/>
                  </a:lnTo>
                  <a:lnTo>
                    <a:pt x="208186" y="15157"/>
                  </a:lnTo>
                  <a:lnTo>
                    <a:pt x="208034" y="15082"/>
                  </a:lnTo>
                  <a:lnTo>
                    <a:pt x="207882" y="15006"/>
                  </a:lnTo>
                  <a:lnTo>
                    <a:pt x="207579" y="15006"/>
                  </a:lnTo>
                  <a:lnTo>
                    <a:pt x="207125" y="15157"/>
                  </a:lnTo>
                  <a:lnTo>
                    <a:pt x="206518" y="15536"/>
                  </a:lnTo>
                  <a:lnTo>
                    <a:pt x="206139" y="15839"/>
                  </a:lnTo>
                  <a:lnTo>
                    <a:pt x="205988" y="15915"/>
                  </a:lnTo>
                  <a:lnTo>
                    <a:pt x="205988" y="15915"/>
                  </a:lnTo>
                  <a:lnTo>
                    <a:pt x="206746" y="15082"/>
                  </a:lnTo>
                  <a:lnTo>
                    <a:pt x="207958" y="13869"/>
                  </a:lnTo>
                  <a:lnTo>
                    <a:pt x="209247" y="12732"/>
                  </a:lnTo>
                  <a:lnTo>
                    <a:pt x="210383" y="11899"/>
                  </a:lnTo>
                  <a:lnTo>
                    <a:pt x="210762" y="11671"/>
                  </a:lnTo>
                  <a:lnTo>
                    <a:pt x="210914" y="11595"/>
                  </a:lnTo>
                  <a:close/>
                  <a:moveTo>
                    <a:pt x="215158" y="14778"/>
                  </a:moveTo>
                  <a:lnTo>
                    <a:pt x="215158" y="14854"/>
                  </a:lnTo>
                  <a:lnTo>
                    <a:pt x="215082" y="15006"/>
                  </a:lnTo>
                  <a:lnTo>
                    <a:pt x="214628" y="15612"/>
                  </a:lnTo>
                  <a:lnTo>
                    <a:pt x="214173" y="16143"/>
                  </a:lnTo>
                  <a:lnTo>
                    <a:pt x="213870" y="16446"/>
                  </a:lnTo>
                  <a:lnTo>
                    <a:pt x="213794" y="16521"/>
                  </a:lnTo>
                  <a:lnTo>
                    <a:pt x="213870" y="16218"/>
                  </a:lnTo>
                  <a:lnTo>
                    <a:pt x="214249" y="15612"/>
                  </a:lnTo>
                  <a:lnTo>
                    <a:pt x="214628" y="15157"/>
                  </a:lnTo>
                  <a:lnTo>
                    <a:pt x="214931" y="14854"/>
                  </a:lnTo>
                  <a:lnTo>
                    <a:pt x="215158" y="14778"/>
                  </a:lnTo>
                  <a:close/>
                  <a:moveTo>
                    <a:pt x="191285" y="7124"/>
                  </a:moveTo>
                  <a:lnTo>
                    <a:pt x="191361" y="7200"/>
                  </a:lnTo>
                  <a:lnTo>
                    <a:pt x="191664" y="7579"/>
                  </a:lnTo>
                  <a:lnTo>
                    <a:pt x="192043" y="8337"/>
                  </a:lnTo>
                  <a:lnTo>
                    <a:pt x="192346" y="8943"/>
                  </a:lnTo>
                  <a:lnTo>
                    <a:pt x="192574" y="9549"/>
                  </a:lnTo>
                  <a:lnTo>
                    <a:pt x="192801" y="10231"/>
                  </a:lnTo>
                  <a:lnTo>
                    <a:pt x="192877" y="10837"/>
                  </a:lnTo>
                  <a:lnTo>
                    <a:pt x="193028" y="11595"/>
                  </a:lnTo>
                  <a:lnTo>
                    <a:pt x="193028" y="12277"/>
                  </a:lnTo>
                  <a:lnTo>
                    <a:pt x="193028" y="14021"/>
                  </a:lnTo>
                  <a:lnTo>
                    <a:pt x="192877" y="15764"/>
                  </a:lnTo>
                  <a:lnTo>
                    <a:pt x="192801" y="16294"/>
                  </a:lnTo>
                  <a:lnTo>
                    <a:pt x="192649" y="16521"/>
                  </a:lnTo>
                  <a:lnTo>
                    <a:pt x="192498" y="16597"/>
                  </a:lnTo>
                  <a:lnTo>
                    <a:pt x="192270" y="16597"/>
                  </a:lnTo>
                  <a:lnTo>
                    <a:pt x="192043" y="16521"/>
                  </a:lnTo>
                  <a:lnTo>
                    <a:pt x="191740" y="16370"/>
                  </a:lnTo>
                  <a:lnTo>
                    <a:pt x="191134" y="15915"/>
                  </a:lnTo>
                  <a:lnTo>
                    <a:pt x="190831" y="15612"/>
                  </a:lnTo>
                  <a:lnTo>
                    <a:pt x="190603" y="15309"/>
                  </a:lnTo>
                  <a:lnTo>
                    <a:pt x="190376" y="14854"/>
                  </a:lnTo>
                  <a:lnTo>
                    <a:pt x="190148" y="14324"/>
                  </a:lnTo>
                  <a:lnTo>
                    <a:pt x="189997" y="13793"/>
                  </a:lnTo>
                  <a:lnTo>
                    <a:pt x="189921" y="13263"/>
                  </a:lnTo>
                  <a:lnTo>
                    <a:pt x="189845" y="12656"/>
                  </a:lnTo>
                  <a:lnTo>
                    <a:pt x="189845" y="12050"/>
                  </a:lnTo>
                  <a:lnTo>
                    <a:pt x="189845" y="11368"/>
                  </a:lnTo>
                  <a:lnTo>
                    <a:pt x="189921" y="10762"/>
                  </a:lnTo>
                  <a:lnTo>
                    <a:pt x="190224" y="9398"/>
                  </a:lnTo>
                  <a:lnTo>
                    <a:pt x="190603" y="8261"/>
                  </a:lnTo>
                  <a:lnTo>
                    <a:pt x="191058" y="7427"/>
                  </a:lnTo>
                  <a:lnTo>
                    <a:pt x="191209" y="7200"/>
                  </a:lnTo>
                  <a:lnTo>
                    <a:pt x="191285" y="7124"/>
                  </a:lnTo>
                  <a:close/>
                  <a:moveTo>
                    <a:pt x="197045" y="6972"/>
                  </a:moveTo>
                  <a:lnTo>
                    <a:pt x="197121" y="7048"/>
                  </a:lnTo>
                  <a:lnTo>
                    <a:pt x="197197" y="7351"/>
                  </a:lnTo>
                  <a:lnTo>
                    <a:pt x="197272" y="8185"/>
                  </a:lnTo>
                  <a:lnTo>
                    <a:pt x="197197" y="9398"/>
                  </a:lnTo>
                  <a:lnTo>
                    <a:pt x="196893" y="10913"/>
                  </a:lnTo>
                  <a:lnTo>
                    <a:pt x="196515" y="12429"/>
                  </a:lnTo>
                  <a:lnTo>
                    <a:pt x="196136" y="13717"/>
                  </a:lnTo>
                  <a:lnTo>
                    <a:pt x="195908" y="14172"/>
                  </a:lnTo>
                  <a:lnTo>
                    <a:pt x="195605" y="14703"/>
                  </a:lnTo>
                  <a:lnTo>
                    <a:pt x="194847" y="15688"/>
                  </a:lnTo>
                  <a:lnTo>
                    <a:pt x="194089" y="16446"/>
                  </a:lnTo>
                  <a:lnTo>
                    <a:pt x="193786" y="16673"/>
                  </a:lnTo>
                  <a:lnTo>
                    <a:pt x="193559" y="16749"/>
                  </a:lnTo>
                  <a:lnTo>
                    <a:pt x="193407" y="16673"/>
                  </a:lnTo>
                  <a:lnTo>
                    <a:pt x="193331" y="16673"/>
                  </a:lnTo>
                  <a:lnTo>
                    <a:pt x="193331" y="16521"/>
                  </a:lnTo>
                  <a:lnTo>
                    <a:pt x="193407" y="16370"/>
                  </a:lnTo>
                  <a:lnTo>
                    <a:pt x="193483" y="15915"/>
                  </a:lnTo>
                  <a:lnTo>
                    <a:pt x="193559" y="15157"/>
                  </a:lnTo>
                  <a:lnTo>
                    <a:pt x="193635" y="12884"/>
                  </a:lnTo>
                  <a:lnTo>
                    <a:pt x="193710" y="10610"/>
                  </a:lnTo>
                  <a:lnTo>
                    <a:pt x="193786" y="9852"/>
                  </a:lnTo>
                  <a:lnTo>
                    <a:pt x="193786" y="9473"/>
                  </a:lnTo>
                  <a:lnTo>
                    <a:pt x="194014" y="9246"/>
                  </a:lnTo>
                  <a:lnTo>
                    <a:pt x="194468" y="8867"/>
                  </a:lnTo>
                  <a:lnTo>
                    <a:pt x="195529" y="7958"/>
                  </a:lnTo>
                  <a:lnTo>
                    <a:pt x="196515" y="7200"/>
                  </a:lnTo>
                  <a:lnTo>
                    <a:pt x="196893" y="7048"/>
                  </a:lnTo>
                  <a:lnTo>
                    <a:pt x="197045" y="6972"/>
                  </a:lnTo>
                  <a:close/>
                  <a:moveTo>
                    <a:pt x="211596" y="13187"/>
                  </a:moveTo>
                  <a:lnTo>
                    <a:pt x="211748" y="13263"/>
                  </a:lnTo>
                  <a:lnTo>
                    <a:pt x="211975" y="13490"/>
                  </a:lnTo>
                  <a:lnTo>
                    <a:pt x="211975" y="13566"/>
                  </a:lnTo>
                  <a:lnTo>
                    <a:pt x="211975" y="13717"/>
                  </a:lnTo>
                  <a:lnTo>
                    <a:pt x="211748" y="14172"/>
                  </a:lnTo>
                  <a:lnTo>
                    <a:pt x="211444" y="14703"/>
                  </a:lnTo>
                  <a:lnTo>
                    <a:pt x="210990" y="15233"/>
                  </a:lnTo>
                  <a:lnTo>
                    <a:pt x="210459" y="15839"/>
                  </a:lnTo>
                  <a:lnTo>
                    <a:pt x="209929" y="16294"/>
                  </a:lnTo>
                  <a:lnTo>
                    <a:pt x="209398" y="16749"/>
                  </a:lnTo>
                  <a:lnTo>
                    <a:pt x="208944" y="16976"/>
                  </a:lnTo>
                  <a:lnTo>
                    <a:pt x="208489" y="17052"/>
                  </a:lnTo>
                  <a:lnTo>
                    <a:pt x="208110" y="17052"/>
                  </a:lnTo>
                  <a:lnTo>
                    <a:pt x="208034" y="16976"/>
                  </a:lnTo>
                  <a:lnTo>
                    <a:pt x="208034" y="16673"/>
                  </a:lnTo>
                  <a:lnTo>
                    <a:pt x="208261" y="16370"/>
                  </a:lnTo>
                  <a:lnTo>
                    <a:pt x="208640" y="15915"/>
                  </a:lnTo>
                  <a:lnTo>
                    <a:pt x="209171" y="15309"/>
                  </a:lnTo>
                  <a:lnTo>
                    <a:pt x="209853" y="14627"/>
                  </a:lnTo>
                  <a:lnTo>
                    <a:pt x="210990" y="13642"/>
                  </a:lnTo>
                  <a:lnTo>
                    <a:pt x="211596" y="13187"/>
                  </a:lnTo>
                  <a:close/>
                  <a:moveTo>
                    <a:pt x="183555" y="13263"/>
                  </a:moveTo>
                  <a:lnTo>
                    <a:pt x="183782" y="13338"/>
                  </a:lnTo>
                  <a:lnTo>
                    <a:pt x="184086" y="13566"/>
                  </a:lnTo>
                  <a:lnTo>
                    <a:pt x="184313" y="13793"/>
                  </a:lnTo>
                  <a:lnTo>
                    <a:pt x="184692" y="14172"/>
                  </a:lnTo>
                  <a:lnTo>
                    <a:pt x="184843" y="14551"/>
                  </a:lnTo>
                  <a:lnTo>
                    <a:pt x="184843" y="15006"/>
                  </a:lnTo>
                  <a:lnTo>
                    <a:pt x="184768" y="15839"/>
                  </a:lnTo>
                  <a:lnTo>
                    <a:pt x="184616" y="16749"/>
                  </a:lnTo>
                  <a:lnTo>
                    <a:pt x="184616" y="17052"/>
                  </a:lnTo>
                  <a:lnTo>
                    <a:pt x="184540" y="17204"/>
                  </a:lnTo>
                  <a:lnTo>
                    <a:pt x="184086" y="16825"/>
                  </a:lnTo>
                  <a:lnTo>
                    <a:pt x="183252" y="16067"/>
                  </a:lnTo>
                  <a:lnTo>
                    <a:pt x="182115" y="14930"/>
                  </a:lnTo>
                  <a:lnTo>
                    <a:pt x="182494" y="14096"/>
                  </a:lnTo>
                  <a:lnTo>
                    <a:pt x="182721" y="13717"/>
                  </a:lnTo>
                  <a:lnTo>
                    <a:pt x="182873" y="13490"/>
                  </a:lnTo>
                  <a:lnTo>
                    <a:pt x="183100" y="13338"/>
                  </a:lnTo>
                  <a:lnTo>
                    <a:pt x="183328" y="13263"/>
                  </a:lnTo>
                  <a:close/>
                  <a:moveTo>
                    <a:pt x="212127" y="14778"/>
                  </a:moveTo>
                  <a:lnTo>
                    <a:pt x="212051" y="15309"/>
                  </a:lnTo>
                  <a:lnTo>
                    <a:pt x="211748" y="16218"/>
                  </a:lnTo>
                  <a:lnTo>
                    <a:pt x="211444" y="17052"/>
                  </a:lnTo>
                  <a:lnTo>
                    <a:pt x="211293" y="17355"/>
                  </a:lnTo>
                  <a:lnTo>
                    <a:pt x="211217" y="17431"/>
                  </a:lnTo>
                  <a:lnTo>
                    <a:pt x="211066" y="17431"/>
                  </a:lnTo>
                  <a:lnTo>
                    <a:pt x="210838" y="17204"/>
                  </a:lnTo>
                  <a:lnTo>
                    <a:pt x="210611" y="16900"/>
                  </a:lnTo>
                  <a:lnTo>
                    <a:pt x="210611" y="16749"/>
                  </a:lnTo>
                  <a:lnTo>
                    <a:pt x="210611" y="16673"/>
                  </a:lnTo>
                  <a:lnTo>
                    <a:pt x="210762" y="16294"/>
                  </a:lnTo>
                  <a:lnTo>
                    <a:pt x="211293" y="15764"/>
                  </a:lnTo>
                  <a:lnTo>
                    <a:pt x="211823" y="15082"/>
                  </a:lnTo>
                  <a:lnTo>
                    <a:pt x="212051" y="14854"/>
                  </a:lnTo>
                  <a:lnTo>
                    <a:pt x="212127" y="14778"/>
                  </a:lnTo>
                  <a:close/>
                  <a:moveTo>
                    <a:pt x="187647" y="12884"/>
                  </a:moveTo>
                  <a:lnTo>
                    <a:pt x="187723" y="14021"/>
                  </a:lnTo>
                  <a:lnTo>
                    <a:pt x="187799" y="15157"/>
                  </a:lnTo>
                  <a:lnTo>
                    <a:pt x="187723" y="16370"/>
                  </a:lnTo>
                  <a:lnTo>
                    <a:pt x="187647" y="17507"/>
                  </a:lnTo>
                  <a:lnTo>
                    <a:pt x="187041" y="16446"/>
                  </a:lnTo>
                  <a:lnTo>
                    <a:pt x="186662" y="15688"/>
                  </a:lnTo>
                  <a:lnTo>
                    <a:pt x="186435" y="15157"/>
                  </a:lnTo>
                  <a:lnTo>
                    <a:pt x="186662" y="14703"/>
                  </a:lnTo>
                  <a:lnTo>
                    <a:pt x="187041" y="13869"/>
                  </a:lnTo>
                  <a:lnTo>
                    <a:pt x="187647" y="12884"/>
                  </a:lnTo>
                  <a:close/>
                  <a:moveTo>
                    <a:pt x="235317" y="15385"/>
                  </a:moveTo>
                  <a:lnTo>
                    <a:pt x="235772" y="15460"/>
                  </a:lnTo>
                  <a:lnTo>
                    <a:pt x="235999" y="15536"/>
                  </a:lnTo>
                  <a:lnTo>
                    <a:pt x="236151" y="15688"/>
                  </a:lnTo>
                  <a:lnTo>
                    <a:pt x="236378" y="15991"/>
                  </a:lnTo>
                  <a:lnTo>
                    <a:pt x="236454" y="16446"/>
                  </a:lnTo>
                  <a:lnTo>
                    <a:pt x="236378" y="16673"/>
                  </a:lnTo>
                  <a:lnTo>
                    <a:pt x="236302" y="16825"/>
                  </a:lnTo>
                  <a:lnTo>
                    <a:pt x="236075" y="16976"/>
                  </a:lnTo>
                  <a:lnTo>
                    <a:pt x="235848" y="17052"/>
                  </a:lnTo>
                  <a:lnTo>
                    <a:pt x="234408" y="17507"/>
                  </a:lnTo>
                  <a:lnTo>
                    <a:pt x="233953" y="17658"/>
                  </a:lnTo>
                  <a:lnTo>
                    <a:pt x="233726" y="17658"/>
                  </a:lnTo>
                  <a:lnTo>
                    <a:pt x="233726" y="17582"/>
                  </a:lnTo>
                  <a:lnTo>
                    <a:pt x="233801" y="17431"/>
                  </a:lnTo>
                  <a:lnTo>
                    <a:pt x="234332" y="16218"/>
                  </a:lnTo>
                  <a:lnTo>
                    <a:pt x="234484" y="15839"/>
                  </a:lnTo>
                  <a:lnTo>
                    <a:pt x="234711" y="15536"/>
                  </a:lnTo>
                  <a:lnTo>
                    <a:pt x="234938" y="15460"/>
                  </a:lnTo>
                  <a:lnTo>
                    <a:pt x="235317" y="15385"/>
                  </a:lnTo>
                  <a:close/>
                  <a:moveTo>
                    <a:pt x="228345" y="13945"/>
                  </a:moveTo>
                  <a:lnTo>
                    <a:pt x="228496" y="14021"/>
                  </a:lnTo>
                  <a:lnTo>
                    <a:pt x="228345" y="14324"/>
                  </a:lnTo>
                  <a:lnTo>
                    <a:pt x="227890" y="15006"/>
                  </a:lnTo>
                  <a:lnTo>
                    <a:pt x="227208" y="15839"/>
                  </a:lnTo>
                  <a:lnTo>
                    <a:pt x="226374" y="16749"/>
                  </a:lnTo>
                  <a:lnTo>
                    <a:pt x="225465" y="17582"/>
                  </a:lnTo>
                  <a:lnTo>
                    <a:pt x="224783" y="18037"/>
                  </a:lnTo>
                  <a:lnTo>
                    <a:pt x="224480" y="18189"/>
                  </a:lnTo>
                  <a:lnTo>
                    <a:pt x="224328" y="18189"/>
                  </a:lnTo>
                  <a:lnTo>
                    <a:pt x="224783" y="17734"/>
                  </a:lnTo>
                  <a:lnTo>
                    <a:pt x="226299" y="15764"/>
                  </a:lnTo>
                  <a:lnTo>
                    <a:pt x="226981" y="15006"/>
                  </a:lnTo>
                  <a:lnTo>
                    <a:pt x="227587" y="14399"/>
                  </a:lnTo>
                  <a:lnTo>
                    <a:pt x="228193" y="14021"/>
                  </a:lnTo>
                  <a:lnTo>
                    <a:pt x="228345" y="13945"/>
                  </a:lnTo>
                  <a:close/>
                  <a:moveTo>
                    <a:pt x="227814" y="11747"/>
                  </a:moveTo>
                  <a:lnTo>
                    <a:pt x="227739" y="12126"/>
                  </a:lnTo>
                  <a:lnTo>
                    <a:pt x="227435" y="12808"/>
                  </a:lnTo>
                  <a:lnTo>
                    <a:pt x="226753" y="13945"/>
                  </a:lnTo>
                  <a:lnTo>
                    <a:pt x="225844" y="15233"/>
                  </a:lnTo>
                  <a:lnTo>
                    <a:pt x="224783" y="16521"/>
                  </a:lnTo>
                  <a:lnTo>
                    <a:pt x="223798" y="17582"/>
                  </a:lnTo>
                  <a:lnTo>
                    <a:pt x="223267" y="18037"/>
                  </a:lnTo>
                  <a:lnTo>
                    <a:pt x="222964" y="18340"/>
                  </a:lnTo>
                  <a:lnTo>
                    <a:pt x="222812" y="18340"/>
                  </a:lnTo>
                  <a:lnTo>
                    <a:pt x="222661" y="18189"/>
                  </a:lnTo>
                  <a:lnTo>
                    <a:pt x="222661" y="17961"/>
                  </a:lnTo>
                  <a:lnTo>
                    <a:pt x="222661" y="17582"/>
                  </a:lnTo>
                  <a:lnTo>
                    <a:pt x="222964" y="16673"/>
                  </a:lnTo>
                  <a:lnTo>
                    <a:pt x="223419" y="15612"/>
                  </a:lnTo>
                  <a:lnTo>
                    <a:pt x="224025" y="14627"/>
                  </a:lnTo>
                  <a:lnTo>
                    <a:pt x="224404" y="14248"/>
                  </a:lnTo>
                  <a:lnTo>
                    <a:pt x="224934" y="13717"/>
                  </a:lnTo>
                  <a:lnTo>
                    <a:pt x="226147" y="12732"/>
                  </a:lnTo>
                  <a:lnTo>
                    <a:pt x="227208" y="11974"/>
                  </a:lnTo>
                  <a:lnTo>
                    <a:pt x="227587" y="11747"/>
                  </a:lnTo>
                  <a:close/>
                  <a:moveTo>
                    <a:pt x="203108" y="14627"/>
                  </a:moveTo>
                  <a:lnTo>
                    <a:pt x="203108" y="14703"/>
                  </a:lnTo>
                  <a:lnTo>
                    <a:pt x="202881" y="15082"/>
                  </a:lnTo>
                  <a:lnTo>
                    <a:pt x="202426" y="15764"/>
                  </a:lnTo>
                  <a:lnTo>
                    <a:pt x="201744" y="16749"/>
                  </a:lnTo>
                  <a:lnTo>
                    <a:pt x="201137" y="17810"/>
                  </a:lnTo>
                  <a:lnTo>
                    <a:pt x="200455" y="18795"/>
                  </a:lnTo>
                  <a:lnTo>
                    <a:pt x="199698" y="19780"/>
                  </a:lnTo>
                  <a:lnTo>
                    <a:pt x="199091" y="20387"/>
                  </a:lnTo>
                  <a:lnTo>
                    <a:pt x="198940" y="20387"/>
                  </a:lnTo>
                  <a:lnTo>
                    <a:pt x="199015" y="20235"/>
                  </a:lnTo>
                  <a:lnTo>
                    <a:pt x="200304" y="17355"/>
                  </a:lnTo>
                  <a:lnTo>
                    <a:pt x="200910" y="16143"/>
                  </a:lnTo>
                  <a:lnTo>
                    <a:pt x="201289" y="15385"/>
                  </a:lnTo>
                  <a:lnTo>
                    <a:pt x="201592" y="15082"/>
                  </a:lnTo>
                  <a:lnTo>
                    <a:pt x="201744" y="15006"/>
                  </a:lnTo>
                  <a:lnTo>
                    <a:pt x="201895" y="15006"/>
                  </a:lnTo>
                  <a:lnTo>
                    <a:pt x="202350" y="14930"/>
                  </a:lnTo>
                  <a:lnTo>
                    <a:pt x="202729" y="14778"/>
                  </a:lnTo>
                  <a:lnTo>
                    <a:pt x="203032" y="14627"/>
                  </a:lnTo>
                  <a:close/>
                  <a:moveTo>
                    <a:pt x="233726" y="15612"/>
                  </a:moveTo>
                  <a:lnTo>
                    <a:pt x="233801" y="15839"/>
                  </a:lnTo>
                  <a:lnTo>
                    <a:pt x="233726" y="16143"/>
                  </a:lnTo>
                  <a:lnTo>
                    <a:pt x="233271" y="17128"/>
                  </a:lnTo>
                  <a:lnTo>
                    <a:pt x="232589" y="18265"/>
                  </a:lnTo>
                  <a:lnTo>
                    <a:pt x="232286" y="18644"/>
                  </a:lnTo>
                  <a:lnTo>
                    <a:pt x="231983" y="19022"/>
                  </a:lnTo>
                  <a:lnTo>
                    <a:pt x="231528" y="19401"/>
                  </a:lnTo>
                  <a:lnTo>
                    <a:pt x="231073" y="19780"/>
                  </a:lnTo>
                  <a:lnTo>
                    <a:pt x="229633" y="20690"/>
                  </a:lnTo>
                  <a:lnTo>
                    <a:pt x="228345" y="21372"/>
                  </a:lnTo>
                  <a:lnTo>
                    <a:pt x="227966" y="21523"/>
                  </a:lnTo>
                  <a:lnTo>
                    <a:pt x="227739" y="21523"/>
                  </a:lnTo>
                  <a:lnTo>
                    <a:pt x="227663" y="21448"/>
                  </a:lnTo>
                  <a:lnTo>
                    <a:pt x="227663" y="21372"/>
                  </a:lnTo>
                  <a:lnTo>
                    <a:pt x="227663" y="21069"/>
                  </a:lnTo>
                  <a:lnTo>
                    <a:pt x="227814" y="20690"/>
                  </a:lnTo>
                  <a:lnTo>
                    <a:pt x="228118" y="20083"/>
                  </a:lnTo>
                  <a:lnTo>
                    <a:pt x="228421" y="19553"/>
                  </a:lnTo>
                  <a:lnTo>
                    <a:pt x="228800" y="19022"/>
                  </a:lnTo>
                  <a:lnTo>
                    <a:pt x="229254" y="18416"/>
                  </a:lnTo>
                  <a:lnTo>
                    <a:pt x="229785" y="17886"/>
                  </a:lnTo>
                  <a:lnTo>
                    <a:pt x="230315" y="17431"/>
                  </a:lnTo>
                  <a:lnTo>
                    <a:pt x="230846" y="16976"/>
                  </a:lnTo>
                  <a:lnTo>
                    <a:pt x="231452" y="16521"/>
                  </a:lnTo>
                  <a:lnTo>
                    <a:pt x="231983" y="16218"/>
                  </a:lnTo>
                  <a:lnTo>
                    <a:pt x="233195" y="15688"/>
                  </a:lnTo>
                  <a:lnTo>
                    <a:pt x="233498" y="15612"/>
                  </a:lnTo>
                  <a:close/>
                  <a:moveTo>
                    <a:pt x="199546" y="13187"/>
                  </a:moveTo>
                  <a:lnTo>
                    <a:pt x="199849" y="13793"/>
                  </a:lnTo>
                  <a:lnTo>
                    <a:pt x="200001" y="14096"/>
                  </a:lnTo>
                  <a:lnTo>
                    <a:pt x="200001" y="14475"/>
                  </a:lnTo>
                  <a:lnTo>
                    <a:pt x="199773" y="15006"/>
                  </a:lnTo>
                  <a:lnTo>
                    <a:pt x="199470" y="15839"/>
                  </a:lnTo>
                  <a:lnTo>
                    <a:pt x="199091" y="16597"/>
                  </a:lnTo>
                  <a:lnTo>
                    <a:pt x="198788" y="17052"/>
                  </a:lnTo>
                  <a:lnTo>
                    <a:pt x="198485" y="17355"/>
                  </a:lnTo>
                  <a:lnTo>
                    <a:pt x="198258" y="17355"/>
                  </a:lnTo>
                  <a:lnTo>
                    <a:pt x="198030" y="17431"/>
                  </a:lnTo>
                  <a:lnTo>
                    <a:pt x="197727" y="17582"/>
                  </a:lnTo>
                  <a:lnTo>
                    <a:pt x="197424" y="17810"/>
                  </a:lnTo>
                  <a:lnTo>
                    <a:pt x="197121" y="18113"/>
                  </a:lnTo>
                  <a:lnTo>
                    <a:pt x="196363" y="19098"/>
                  </a:lnTo>
                  <a:lnTo>
                    <a:pt x="195378" y="20462"/>
                  </a:lnTo>
                  <a:lnTo>
                    <a:pt x="194620" y="21675"/>
                  </a:lnTo>
                  <a:lnTo>
                    <a:pt x="194620" y="20690"/>
                  </a:lnTo>
                  <a:lnTo>
                    <a:pt x="194620" y="20083"/>
                  </a:lnTo>
                  <a:lnTo>
                    <a:pt x="194847" y="19553"/>
                  </a:lnTo>
                  <a:lnTo>
                    <a:pt x="195150" y="18871"/>
                  </a:lnTo>
                  <a:lnTo>
                    <a:pt x="195757" y="18037"/>
                  </a:lnTo>
                  <a:lnTo>
                    <a:pt x="196969" y="16446"/>
                  </a:lnTo>
                  <a:lnTo>
                    <a:pt x="198182" y="14778"/>
                  </a:lnTo>
                  <a:lnTo>
                    <a:pt x="199546" y="13187"/>
                  </a:lnTo>
                  <a:close/>
                  <a:moveTo>
                    <a:pt x="217432" y="17355"/>
                  </a:moveTo>
                  <a:lnTo>
                    <a:pt x="217128" y="18113"/>
                  </a:lnTo>
                  <a:lnTo>
                    <a:pt x="216219" y="19856"/>
                  </a:lnTo>
                  <a:lnTo>
                    <a:pt x="214931" y="22357"/>
                  </a:lnTo>
                  <a:lnTo>
                    <a:pt x="215082" y="21448"/>
                  </a:lnTo>
                  <a:lnTo>
                    <a:pt x="215234" y="21069"/>
                  </a:lnTo>
                  <a:lnTo>
                    <a:pt x="215461" y="20462"/>
                  </a:lnTo>
                  <a:lnTo>
                    <a:pt x="216143" y="19098"/>
                  </a:lnTo>
                  <a:lnTo>
                    <a:pt x="216901" y="17886"/>
                  </a:lnTo>
                  <a:lnTo>
                    <a:pt x="217204" y="17507"/>
                  </a:lnTo>
                  <a:lnTo>
                    <a:pt x="217432" y="17355"/>
                  </a:lnTo>
                  <a:close/>
                  <a:moveTo>
                    <a:pt x="185525" y="15385"/>
                  </a:moveTo>
                  <a:lnTo>
                    <a:pt x="185829" y="15839"/>
                  </a:lnTo>
                  <a:lnTo>
                    <a:pt x="186511" y="16976"/>
                  </a:lnTo>
                  <a:lnTo>
                    <a:pt x="187269" y="18340"/>
                  </a:lnTo>
                  <a:lnTo>
                    <a:pt x="187723" y="19326"/>
                  </a:lnTo>
                  <a:lnTo>
                    <a:pt x="187951" y="20159"/>
                  </a:lnTo>
                  <a:lnTo>
                    <a:pt x="188026" y="21069"/>
                  </a:lnTo>
                  <a:lnTo>
                    <a:pt x="187951" y="21902"/>
                  </a:lnTo>
                  <a:lnTo>
                    <a:pt x="187875" y="22205"/>
                  </a:lnTo>
                  <a:lnTo>
                    <a:pt x="187799" y="22433"/>
                  </a:lnTo>
                  <a:lnTo>
                    <a:pt x="187572" y="22660"/>
                  </a:lnTo>
                  <a:lnTo>
                    <a:pt x="187572" y="22433"/>
                  </a:lnTo>
                  <a:lnTo>
                    <a:pt x="187420" y="21902"/>
                  </a:lnTo>
                  <a:lnTo>
                    <a:pt x="187041" y="21069"/>
                  </a:lnTo>
                  <a:lnTo>
                    <a:pt x="186435" y="20008"/>
                  </a:lnTo>
                  <a:lnTo>
                    <a:pt x="185753" y="18947"/>
                  </a:lnTo>
                  <a:lnTo>
                    <a:pt x="185374" y="18416"/>
                  </a:lnTo>
                  <a:lnTo>
                    <a:pt x="185222" y="17961"/>
                  </a:lnTo>
                  <a:lnTo>
                    <a:pt x="185222" y="17431"/>
                  </a:lnTo>
                  <a:lnTo>
                    <a:pt x="185222" y="16673"/>
                  </a:lnTo>
                  <a:lnTo>
                    <a:pt x="185374" y="15764"/>
                  </a:lnTo>
                  <a:lnTo>
                    <a:pt x="185525" y="15385"/>
                  </a:lnTo>
                  <a:close/>
                  <a:moveTo>
                    <a:pt x="236378" y="17507"/>
                  </a:moveTo>
                  <a:lnTo>
                    <a:pt x="236302" y="17734"/>
                  </a:lnTo>
                  <a:lnTo>
                    <a:pt x="236075" y="18265"/>
                  </a:lnTo>
                  <a:lnTo>
                    <a:pt x="235696" y="18871"/>
                  </a:lnTo>
                  <a:lnTo>
                    <a:pt x="235166" y="19553"/>
                  </a:lnTo>
                  <a:lnTo>
                    <a:pt x="234484" y="20235"/>
                  </a:lnTo>
                  <a:lnTo>
                    <a:pt x="233726" y="20917"/>
                  </a:lnTo>
                  <a:lnTo>
                    <a:pt x="232892" y="21599"/>
                  </a:lnTo>
                  <a:lnTo>
                    <a:pt x="232134" y="22130"/>
                  </a:lnTo>
                  <a:lnTo>
                    <a:pt x="231376" y="22509"/>
                  </a:lnTo>
                  <a:lnTo>
                    <a:pt x="230694" y="22736"/>
                  </a:lnTo>
                  <a:lnTo>
                    <a:pt x="230543" y="22736"/>
                  </a:lnTo>
                  <a:lnTo>
                    <a:pt x="230618" y="22584"/>
                  </a:lnTo>
                  <a:lnTo>
                    <a:pt x="230922" y="22205"/>
                  </a:lnTo>
                  <a:lnTo>
                    <a:pt x="231604" y="21523"/>
                  </a:lnTo>
                  <a:lnTo>
                    <a:pt x="232816" y="20311"/>
                  </a:lnTo>
                  <a:lnTo>
                    <a:pt x="233498" y="19553"/>
                  </a:lnTo>
                  <a:lnTo>
                    <a:pt x="233650" y="19326"/>
                  </a:lnTo>
                  <a:lnTo>
                    <a:pt x="233726" y="19174"/>
                  </a:lnTo>
                  <a:lnTo>
                    <a:pt x="233726" y="19022"/>
                  </a:lnTo>
                  <a:lnTo>
                    <a:pt x="233650" y="18871"/>
                  </a:lnTo>
                  <a:lnTo>
                    <a:pt x="233498" y="18719"/>
                  </a:lnTo>
                  <a:lnTo>
                    <a:pt x="233574" y="18568"/>
                  </a:lnTo>
                  <a:lnTo>
                    <a:pt x="233801" y="18416"/>
                  </a:lnTo>
                  <a:lnTo>
                    <a:pt x="234180" y="18189"/>
                  </a:lnTo>
                  <a:lnTo>
                    <a:pt x="235620" y="17658"/>
                  </a:lnTo>
                  <a:lnTo>
                    <a:pt x="236151" y="17507"/>
                  </a:lnTo>
                  <a:close/>
                  <a:moveTo>
                    <a:pt x="217659" y="18719"/>
                  </a:moveTo>
                  <a:lnTo>
                    <a:pt x="217583" y="19098"/>
                  </a:lnTo>
                  <a:lnTo>
                    <a:pt x="217356" y="19932"/>
                  </a:lnTo>
                  <a:lnTo>
                    <a:pt x="216825" y="20917"/>
                  </a:lnTo>
                  <a:lnTo>
                    <a:pt x="216143" y="22205"/>
                  </a:lnTo>
                  <a:lnTo>
                    <a:pt x="215385" y="23342"/>
                  </a:lnTo>
                  <a:lnTo>
                    <a:pt x="215158" y="23645"/>
                  </a:lnTo>
                  <a:lnTo>
                    <a:pt x="215006" y="23797"/>
                  </a:lnTo>
                  <a:lnTo>
                    <a:pt x="215310" y="23039"/>
                  </a:lnTo>
                  <a:lnTo>
                    <a:pt x="216219" y="21220"/>
                  </a:lnTo>
                  <a:lnTo>
                    <a:pt x="217204" y="19477"/>
                  </a:lnTo>
                  <a:lnTo>
                    <a:pt x="217507" y="18947"/>
                  </a:lnTo>
                  <a:lnTo>
                    <a:pt x="217659" y="18719"/>
                  </a:lnTo>
                  <a:close/>
                  <a:moveTo>
                    <a:pt x="193710" y="17961"/>
                  </a:moveTo>
                  <a:lnTo>
                    <a:pt x="193786" y="18037"/>
                  </a:lnTo>
                  <a:lnTo>
                    <a:pt x="193862" y="18947"/>
                  </a:lnTo>
                  <a:lnTo>
                    <a:pt x="193938" y="20766"/>
                  </a:lnTo>
                  <a:lnTo>
                    <a:pt x="193938" y="21827"/>
                  </a:lnTo>
                  <a:lnTo>
                    <a:pt x="193862" y="22584"/>
                  </a:lnTo>
                  <a:lnTo>
                    <a:pt x="193786" y="23191"/>
                  </a:lnTo>
                  <a:lnTo>
                    <a:pt x="193635" y="23570"/>
                  </a:lnTo>
                  <a:lnTo>
                    <a:pt x="193483" y="23797"/>
                  </a:lnTo>
                  <a:lnTo>
                    <a:pt x="193407" y="23873"/>
                  </a:lnTo>
                  <a:lnTo>
                    <a:pt x="193331" y="23797"/>
                  </a:lnTo>
                  <a:lnTo>
                    <a:pt x="193331" y="23418"/>
                  </a:lnTo>
                  <a:lnTo>
                    <a:pt x="193331" y="22660"/>
                  </a:lnTo>
                  <a:lnTo>
                    <a:pt x="193331" y="21144"/>
                  </a:lnTo>
                  <a:lnTo>
                    <a:pt x="193483" y="19401"/>
                  </a:lnTo>
                  <a:lnTo>
                    <a:pt x="193635" y="18189"/>
                  </a:lnTo>
                  <a:lnTo>
                    <a:pt x="193710" y="17961"/>
                  </a:lnTo>
                  <a:close/>
                  <a:moveTo>
                    <a:pt x="229557" y="23797"/>
                  </a:moveTo>
                  <a:lnTo>
                    <a:pt x="229633" y="23873"/>
                  </a:lnTo>
                  <a:lnTo>
                    <a:pt x="229482" y="23949"/>
                  </a:lnTo>
                  <a:lnTo>
                    <a:pt x="229179" y="24024"/>
                  </a:lnTo>
                  <a:lnTo>
                    <a:pt x="228875" y="24100"/>
                  </a:lnTo>
                  <a:lnTo>
                    <a:pt x="228875" y="24024"/>
                  </a:lnTo>
                  <a:lnTo>
                    <a:pt x="228875" y="23949"/>
                  </a:lnTo>
                  <a:lnTo>
                    <a:pt x="229027" y="23873"/>
                  </a:lnTo>
                  <a:lnTo>
                    <a:pt x="229254" y="23797"/>
                  </a:lnTo>
                  <a:close/>
                  <a:moveTo>
                    <a:pt x="207428" y="15915"/>
                  </a:moveTo>
                  <a:lnTo>
                    <a:pt x="207504" y="16067"/>
                  </a:lnTo>
                  <a:lnTo>
                    <a:pt x="207428" y="16521"/>
                  </a:lnTo>
                  <a:lnTo>
                    <a:pt x="207276" y="17431"/>
                  </a:lnTo>
                  <a:lnTo>
                    <a:pt x="206973" y="18340"/>
                  </a:lnTo>
                  <a:lnTo>
                    <a:pt x="206594" y="19401"/>
                  </a:lnTo>
                  <a:lnTo>
                    <a:pt x="206139" y="20462"/>
                  </a:lnTo>
                  <a:lnTo>
                    <a:pt x="205685" y="21448"/>
                  </a:lnTo>
                  <a:lnTo>
                    <a:pt x="205154" y="22433"/>
                  </a:lnTo>
                  <a:lnTo>
                    <a:pt x="204699" y="23191"/>
                  </a:lnTo>
                  <a:lnTo>
                    <a:pt x="204169" y="23873"/>
                  </a:lnTo>
                  <a:lnTo>
                    <a:pt x="203942" y="24176"/>
                  </a:lnTo>
                  <a:lnTo>
                    <a:pt x="203866" y="24252"/>
                  </a:lnTo>
                  <a:lnTo>
                    <a:pt x="203866" y="24176"/>
                  </a:lnTo>
                  <a:lnTo>
                    <a:pt x="203942" y="23721"/>
                  </a:lnTo>
                  <a:lnTo>
                    <a:pt x="204321" y="22660"/>
                  </a:lnTo>
                  <a:lnTo>
                    <a:pt x="204851" y="20841"/>
                  </a:lnTo>
                  <a:lnTo>
                    <a:pt x="205306" y="19022"/>
                  </a:lnTo>
                  <a:lnTo>
                    <a:pt x="205533" y="18037"/>
                  </a:lnTo>
                  <a:lnTo>
                    <a:pt x="205760" y="17355"/>
                  </a:lnTo>
                  <a:lnTo>
                    <a:pt x="206064" y="16900"/>
                  </a:lnTo>
                  <a:lnTo>
                    <a:pt x="206443" y="16521"/>
                  </a:lnTo>
                  <a:lnTo>
                    <a:pt x="207049" y="15991"/>
                  </a:lnTo>
                  <a:lnTo>
                    <a:pt x="207200" y="15915"/>
                  </a:lnTo>
                  <a:close/>
                  <a:moveTo>
                    <a:pt x="224101" y="7351"/>
                  </a:moveTo>
                  <a:lnTo>
                    <a:pt x="224101" y="7503"/>
                  </a:lnTo>
                  <a:lnTo>
                    <a:pt x="223949" y="7654"/>
                  </a:lnTo>
                  <a:lnTo>
                    <a:pt x="223419" y="8337"/>
                  </a:lnTo>
                  <a:lnTo>
                    <a:pt x="221676" y="10080"/>
                  </a:lnTo>
                  <a:lnTo>
                    <a:pt x="218493" y="13187"/>
                  </a:lnTo>
                  <a:lnTo>
                    <a:pt x="215385" y="16218"/>
                  </a:lnTo>
                  <a:lnTo>
                    <a:pt x="214324" y="17355"/>
                  </a:lnTo>
                  <a:lnTo>
                    <a:pt x="213794" y="17961"/>
                  </a:lnTo>
                  <a:lnTo>
                    <a:pt x="213112" y="19174"/>
                  </a:lnTo>
                  <a:lnTo>
                    <a:pt x="212202" y="20993"/>
                  </a:lnTo>
                  <a:lnTo>
                    <a:pt x="211293" y="22812"/>
                  </a:lnTo>
                  <a:lnTo>
                    <a:pt x="210838" y="23494"/>
                  </a:lnTo>
                  <a:lnTo>
                    <a:pt x="210459" y="24024"/>
                  </a:lnTo>
                  <a:lnTo>
                    <a:pt x="210156" y="24252"/>
                  </a:lnTo>
                  <a:lnTo>
                    <a:pt x="210156" y="24100"/>
                  </a:lnTo>
                  <a:lnTo>
                    <a:pt x="210535" y="23266"/>
                  </a:lnTo>
                  <a:lnTo>
                    <a:pt x="211293" y="21675"/>
                  </a:lnTo>
                  <a:lnTo>
                    <a:pt x="212430" y="19401"/>
                  </a:lnTo>
                  <a:lnTo>
                    <a:pt x="212960" y="18492"/>
                  </a:lnTo>
                  <a:lnTo>
                    <a:pt x="213566" y="17582"/>
                  </a:lnTo>
                  <a:lnTo>
                    <a:pt x="214173" y="16825"/>
                  </a:lnTo>
                  <a:lnTo>
                    <a:pt x="214855" y="15915"/>
                  </a:lnTo>
                  <a:lnTo>
                    <a:pt x="216750" y="13945"/>
                  </a:lnTo>
                  <a:lnTo>
                    <a:pt x="218493" y="12126"/>
                  </a:lnTo>
                  <a:lnTo>
                    <a:pt x="219629" y="10913"/>
                  </a:lnTo>
                  <a:lnTo>
                    <a:pt x="219933" y="10534"/>
                  </a:lnTo>
                  <a:lnTo>
                    <a:pt x="220539" y="10004"/>
                  </a:lnTo>
                  <a:lnTo>
                    <a:pt x="221979" y="8791"/>
                  </a:lnTo>
                  <a:lnTo>
                    <a:pt x="223419" y="7730"/>
                  </a:lnTo>
                  <a:lnTo>
                    <a:pt x="223873" y="7427"/>
                  </a:lnTo>
                  <a:lnTo>
                    <a:pt x="224101" y="7351"/>
                  </a:lnTo>
                  <a:close/>
                  <a:moveTo>
                    <a:pt x="214779" y="24024"/>
                  </a:moveTo>
                  <a:lnTo>
                    <a:pt x="214855" y="24100"/>
                  </a:lnTo>
                  <a:lnTo>
                    <a:pt x="214779" y="24176"/>
                  </a:lnTo>
                  <a:lnTo>
                    <a:pt x="214628" y="24328"/>
                  </a:lnTo>
                  <a:lnTo>
                    <a:pt x="214476" y="24328"/>
                  </a:lnTo>
                  <a:lnTo>
                    <a:pt x="214400" y="24252"/>
                  </a:lnTo>
                  <a:lnTo>
                    <a:pt x="214476" y="24024"/>
                  </a:lnTo>
                  <a:close/>
                  <a:moveTo>
                    <a:pt x="181888" y="15309"/>
                  </a:moveTo>
                  <a:lnTo>
                    <a:pt x="182949" y="16446"/>
                  </a:lnTo>
                  <a:lnTo>
                    <a:pt x="183479" y="16976"/>
                  </a:lnTo>
                  <a:lnTo>
                    <a:pt x="184086" y="17734"/>
                  </a:lnTo>
                  <a:lnTo>
                    <a:pt x="185298" y="19250"/>
                  </a:lnTo>
                  <a:lnTo>
                    <a:pt x="186283" y="20841"/>
                  </a:lnTo>
                  <a:lnTo>
                    <a:pt x="186890" y="22054"/>
                  </a:lnTo>
                  <a:lnTo>
                    <a:pt x="187117" y="22509"/>
                  </a:lnTo>
                  <a:lnTo>
                    <a:pt x="187193" y="22963"/>
                  </a:lnTo>
                  <a:lnTo>
                    <a:pt x="187269" y="23342"/>
                  </a:lnTo>
                  <a:lnTo>
                    <a:pt x="187193" y="23645"/>
                  </a:lnTo>
                  <a:lnTo>
                    <a:pt x="187041" y="24100"/>
                  </a:lnTo>
                  <a:lnTo>
                    <a:pt x="186965" y="24176"/>
                  </a:lnTo>
                  <a:lnTo>
                    <a:pt x="186890" y="24176"/>
                  </a:lnTo>
                  <a:lnTo>
                    <a:pt x="186814" y="24100"/>
                  </a:lnTo>
                  <a:lnTo>
                    <a:pt x="186738" y="23873"/>
                  </a:lnTo>
                  <a:lnTo>
                    <a:pt x="186662" y="23342"/>
                  </a:lnTo>
                  <a:lnTo>
                    <a:pt x="186511" y="22660"/>
                  </a:lnTo>
                  <a:lnTo>
                    <a:pt x="186359" y="22281"/>
                  </a:lnTo>
                  <a:lnTo>
                    <a:pt x="186132" y="22054"/>
                  </a:lnTo>
                  <a:lnTo>
                    <a:pt x="185904" y="21978"/>
                  </a:lnTo>
                  <a:lnTo>
                    <a:pt x="185677" y="22130"/>
                  </a:lnTo>
                  <a:lnTo>
                    <a:pt x="185525" y="22433"/>
                  </a:lnTo>
                  <a:lnTo>
                    <a:pt x="185374" y="22888"/>
                  </a:lnTo>
                  <a:lnTo>
                    <a:pt x="185222" y="23570"/>
                  </a:lnTo>
                  <a:lnTo>
                    <a:pt x="185071" y="24858"/>
                  </a:lnTo>
                  <a:lnTo>
                    <a:pt x="184540" y="24555"/>
                  </a:lnTo>
                  <a:lnTo>
                    <a:pt x="184161" y="24328"/>
                  </a:lnTo>
                  <a:lnTo>
                    <a:pt x="183782" y="24176"/>
                  </a:lnTo>
                  <a:lnTo>
                    <a:pt x="183555" y="24176"/>
                  </a:lnTo>
                  <a:lnTo>
                    <a:pt x="183403" y="24024"/>
                  </a:lnTo>
                  <a:lnTo>
                    <a:pt x="182949" y="23645"/>
                  </a:lnTo>
                  <a:lnTo>
                    <a:pt x="182494" y="22963"/>
                  </a:lnTo>
                  <a:lnTo>
                    <a:pt x="182039" y="22130"/>
                  </a:lnTo>
                  <a:lnTo>
                    <a:pt x="181888" y="21675"/>
                  </a:lnTo>
                  <a:lnTo>
                    <a:pt x="181736" y="20993"/>
                  </a:lnTo>
                  <a:lnTo>
                    <a:pt x="181585" y="19326"/>
                  </a:lnTo>
                  <a:lnTo>
                    <a:pt x="181509" y="17658"/>
                  </a:lnTo>
                  <a:lnTo>
                    <a:pt x="181585" y="16900"/>
                  </a:lnTo>
                  <a:lnTo>
                    <a:pt x="181660" y="16218"/>
                  </a:lnTo>
                  <a:lnTo>
                    <a:pt x="181888" y="15309"/>
                  </a:lnTo>
                  <a:close/>
                  <a:moveTo>
                    <a:pt x="181281" y="22584"/>
                  </a:moveTo>
                  <a:lnTo>
                    <a:pt x="181357" y="22660"/>
                  </a:lnTo>
                  <a:lnTo>
                    <a:pt x="181660" y="23115"/>
                  </a:lnTo>
                  <a:lnTo>
                    <a:pt x="181812" y="23570"/>
                  </a:lnTo>
                  <a:lnTo>
                    <a:pt x="181964" y="24024"/>
                  </a:lnTo>
                  <a:lnTo>
                    <a:pt x="182039" y="24555"/>
                  </a:lnTo>
                  <a:lnTo>
                    <a:pt x="182039" y="25237"/>
                  </a:lnTo>
                  <a:lnTo>
                    <a:pt x="182039" y="26525"/>
                  </a:lnTo>
                  <a:lnTo>
                    <a:pt x="181585" y="24631"/>
                  </a:lnTo>
                  <a:lnTo>
                    <a:pt x="181357" y="23266"/>
                  </a:lnTo>
                  <a:lnTo>
                    <a:pt x="181206" y="22660"/>
                  </a:lnTo>
                  <a:lnTo>
                    <a:pt x="181281" y="22584"/>
                  </a:lnTo>
                  <a:close/>
                  <a:moveTo>
                    <a:pt x="204775" y="14551"/>
                  </a:moveTo>
                  <a:lnTo>
                    <a:pt x="204851" y="14627"/>
                  </a:lnTo>
                  <a:lnTo>
                    <a:pt x="204927" y="15006"/>
                  </a:lnTo>
                  <a:lnTo>
                    <a:pt x="204851" y="16294"/>
                  </a:lnTo>
                  <a:lnTo>
                    <a:pt x="204699" y="17734"/>
                  </a:lnTo>
                  <a:lnTo>
                    <a:pt x="204548" y="19022"/>
                  </a:lnTo>
                  <a:lnTo>
                    <a:pt x="204169" y="20311"/>
                  </a:lnTo>
                  <a:lnTo>
                    <a:pt x="203714" y="21902"/>
                  </a:lnTo>
                  <a:lnTo>
                    <a:pt x="203184" y="23418"/>
                  </a:lnTo>
                  <a:lnTo>
                    <a:pt x="202426" y="24934"/>
                  </a:lnTo>
                  <a:lnTo>
                    <a:pt x="201820" y="26146"/>
                  </a:lnTo>
                  <a:lnTo>
                    <a:pt x="201592" y="26525"/>
                  </a:lnTo>
                  <a:lnTo>
                    <a:pt x="201441" y="26601"/>
                  </a:lnTo>
                  <a:lnTo>
                    <a:pt x="201289" y="26525"/>
                  </a:lnTo>
                  <a:lnTo>
                    <a:pt x="201137" y="26298"/>
                  </a:lnTo>
                  <a:lnTo>
                    <a:pt x="200834" y="25540"/>
                  </a:lnTo>
                  <a:lnTo>
                    <a:pt x="200683" y="24555"/>
                  </a:lnTo>
                  <a:lnTo>
                    <a:pt x="200607" y="23494"/>
                  </a:lnTo>
                  <a:lnTo>
                    <a:pt x="200607" y="22281"/>
                  </a:lnTo>
                  <a:lnTo>
                    <a:pt x="200834" y="21144"/>
                  </a:lnTo>
                  <a:lnTo>
                    <a:pt x="201137" y="20008"/>
                  </a:lnTo>
                  <a:lnTo>
                    <a:pt x="201668" y="18795"/>
                  </a:lnTo>
                  <a:lnTo>
                    <a:pt x="202426" y="17507"/>
                  </a:lnTo>
                  <a:lnTo>
                    <a:pt x="203335" y="16143"/>
                  </a:lnTo>
                  <a:lnTo>
                    <a:pt x="204245" y="15006"/>
                  </a:lnTo>
                  <a:lnTo>
                    <a:pt x="204548" y="14627"/>
                  </a:lnTo>
                  <a:lnTo>
                    <a:pt x="204775" y="14551"/>
                  </a:lnTo>
                  <a:close/>
                  <a:moveTo>
                    <a:pt x="209853" y="17431"/>
                  </a:moveTo>
                  <a:lnTo>
                    <a:pt x="210080" y="17507"/>
                  </a:lnTo>
                  <a:lnTo>
                    <a:pt x="210156" y="17582"/>
                  </a:lnTo>
                  <a:lnTo>
                    <a:pt x="210308" y="17734"/>
                  </a:lnTo>
                  <a:lnTo>
                    <a:pt x="210308" y="17886"/>
                  </a:lnTo>
                  <a:lnTo>
                    <a:pt x="210308" y="18189"/>
                  </a:lnTo>
                  <a:lnTo>
                    <a:pt x="210156" y="18568"/>
                  </a:lnTo>
                  <a:lnTo>
                    <a:pt x="209929" y="19174"/>
                  </a:lnTo>
                  <a:lnTo>
                    <a:pt x="209171" y="20766"/>
                  </a:lnTo>
                  <a:lnTo>
                    <a:pt x="208640" y="21751"/>
                  </a:lnTo>
                  <a:lnTo>
                    <a:pt x="208034" y="22584"/>
                  </a:lnTo>
                  <a:lnTo>
                    <a:pt x="207428" y="23494"/>
                  </a:lnTo>
                  <a:lnTo>
                    <a:pt x="206746" y="24328"/>
                  </a:lnTo>
                  <a:lnTo>
                    <a:pt x="205988" y="25010"/>
                  </a:lnTo>
                  <a:lnTo>
                    <a:pt x="205306" y="25692"/>
                  </a:lnTo>
                  <a:lnTo>
                    <a:pt x="204624" y="26222"/>
                  </a:lnTo>
                  <a:lnTo>
                    <a:pt x="203942" y="26525"/>
                  </a:lnTo>
                  <a:lnTo>
                    <a:pt x="202956" y="26980"/>
                  </a:lnTo>
                  <a:lnTo>
                    <a:pt x="202729" y="27056"/>
                  </a:lnTo>
                  <a:lnTo>
                    <a:pt x="202577" y="26980"/>
                  </a:lnTo>
                  <a:lnTo>
                    <a:pt x="202577" y="26828"/>
                  </a:lnTo>
                  <a:lnTo>
                    <a:pt x="202805" y="26601"/>
                  </a:lnTo>
                  <a:lnTo>
                    <a:pt x="203487" y="25767"/>
                  </a:lnTo>
                  <a:lnTo>
                    <a:pt x="204624" y="24479"/>
                  </a:lnTo>
                  <a:lnTo>
                    <a:pt x="205609" y="23115"/>
                  </a:lnTo>
                  <a:lnTo>
                    <a:pt x="206443" y="21599"/>
                  </a:lnTo>
                  <a:lnTo>
                    <a:pt x="207125" y="19932"/>
                  </a:lnTo>
                  <a:lnTo>
                    <a:pt x="207579" y="18947"/>
                  </a:lnTo>
                  <a:lnTo>
                    <a:pt x="207882" y="18265"/>
                  </a:lnTo>
                  <a:lnTo>
                    <a:pt x="208110" y="18113"/>
                  </a:lnTo>
                  <a:lnTo>
                    <a:pt x="208261" y="17961"/>
                  </a:lnTo>
                  <a:lnTo>
                    <a:pt x="208792" y="17734"/>
                  </a:lnTo>
                  <a:lnTo>
                    <a:pt x="209550" y="17507"/>
                  </a:lnTo>
                  <a:lnTo>
                    <a:pt x="209853" y="17431"/>
                  </a:lnTo>
                  <a:close/>
                  <a:moveTo>
                    <a:pt x="199622" y="24706"/>
                  </a:moveTo>
                  <a:lnTo>
                    <a:pt x="199698" y="25010"/>
                  </a:lnTo>
                  <a:lnTo>
                    <a:pt x="200001" y="26071"/>
                  </a:lnTo>
                  <a:lnTo>
                    <a:pt x="200001" y="26374"/>
                  </a:lnTo>
                  <a:lnTo>
                    <a:pt x="199849" y="26601"/>
                  </a:lnTo>
                  <a:lnTo>
                    <a:pt x="199470" y="26980"/>
                  </a:lnTo>
                  <a:lnTo>
                    <a:pt x="198940" y="27435"/>
                  </a:lnTo>
                  <a:lnTo>
                    <a:pt x="197727" y="28344"/>
                  </a:lnTo>
                  <a:lnTo>
                    <a:pt x="198637" y="26374"/>
                  </a:lnTo>
                  <a:lnTo>
                    <a:pt x="199167" y="25313"/>
                  </a:lnTo>
                  <a:lnTo>
                    <a:pt x="199470" y="24782"/>
                  </a:lnTo>
                  <a:lnTo>
                    <a:pt x="199546" y="24706"/>
                  </a:lnTo>
                  <a:close/>
                  <a:moveTo>
                    <a:pt x="184768" y="25313"/>
                  </a:moveTo>
                  <a:lnTo>
                    <a:pt x="184843" y="25464"/>
                  </a:lnTo>
                  <a:lnTo>
                    <a:pt x="184919" y="25995"/>
                  </a:lnTo>
                  <a:lnTo>
                    <a:pt x="184919" y="26828"/>
                  </a:lnTo>
                  <a:lnTo>
                    <a:pt x="184919" y="27586"/>
                  </a:lnTo>
                  <a:lnTo>
                    <a:pt x="184843" y="28117"/>
                  </a:lnTo>
                  <a:lnTo>
                    <a:pt x="184768" y="28344"/>
                  </a:lnTo>
                  <a:lnTo>
                    <a:pt x="184616" y="28420"/>
                  </a:lnTo>
                  <a:lnTo>
                    <a:pt x="184464" y="28344"/>
                  </a:lnTo>
                  <a:lnTo>
                    <a:pt x="184313" y="28117"/>
                  </a:lnTo>
                  <a:lnTo>
                    <a:pt x="184313" y="27662"/>
                  </a:lnTo>
                  <a:lnTo>
                    <a:pt x="184237" y="26980"/>
                  </a:lnTo>
                  <a:lnTo>
                    <a:pt x="184313" y="25995"/>
                  </a:lnTo>
                  <a:lnTo>
                    <a:pt x="184389" y="25616"/>
                  </a:lnTo>
                  <a:lnTo>
                    <a:pt x="184389" y="25464"/>
                  </a:lnTo>
                  <a:lnTo>
                    <a:pt x="184540" y="25313"/>
                  </a:lnTo>
                  <a:close/>
                  <a:moveTo>
                    <a:pt x="217659" y="21448"/>
                  </a:moveTo>
                  <a:lnTo>
                    <a:pt x="217659" y="21523"/>
                  </a:lnTo>
                  <a:lnTo>
                    <a:pt x="217432" y="22130"/>
                  </a:lnTo>
                  <a:lnTo>
                    <a:pt x="216825" y="23266"/>
                  </a:lnTo>
                  <a:lnTo>
                    <a:pt x="215992" y="24706"/>
                  </a:lnTo>
                  <a:lnTo>
                    <a:pt x="215006" y="26298"/>
                  </a:lnTo>
                  <a:lnTo>
                    <a:pt x="214097" y="27662"/>
                  </a:lnTo>
                  <a:lnTo>
                    <a:pt x="213491" y="28496"/>
                  </a:lnTo>
                  <a:lnTo>
                    <a:pt x="213491" y="28344"/>
                  </a:lnTo>
                  <a:lnTo>
                    <a:pt x="213642" y="27738"/>
                  </a:lnTo>
                  <a:lnTo>
                    <a:pt x="213794" y="27207"/>
                  </a:lnTo>
                  <a:lnTo>
                    <a:pt x="214173" y="26525"/>
                  </a:lnTo>
                  <a:lnTo>
                    <a:pt x="214628" y="25843"/>
                  </a:lnTo>
                  <a:lnTo>
                    <a:pt x="215082" y="25085"/>
                  </a:lnTo>
                  <a:lnTo>
                    <a:pt x="216977" y="22433"/>
                  </a:lnTo>
                  <a:lnTo>
                    <a:pt x="217507" y="21599"/>
                  </a:lnTo>
                  <a:lnTo>
                    <a:pt x="217659" y="21448"/>
                  </a:lnTo>
                  <a:close/>
                  <a:moveTo>
                    <a:pt x="190906" y="16976"/>
                  </a:moveTo>
                  <a:lnTo>
                    <a:pt x="191664" y="17204"/>
                  </a:lnTo>
                  <a:lnTo>
                    <a:pt x="191967" y="17355"/>
                  </a:lnTo>
                  <a:lnTo>
                    <a:pt x="192043" y="17507"/>
                  </a:lnTo>
                  <a:lnTo>
                    <a:pt x="192119" y="17658"/>
                  </a:lnTo>
                  <a:lnTo>
                    <a:pt x="192195" y="18113"/>
                  </a:lnTo>
                  <a:lnTo>
                    <a:pt x="192195" y="18871"/>
                  </a:lnTo>
                  <a:lnTo>
                    <a:pt x="192119" y="21069"/>
                  </a:lnTo>
                  <a:lnTo>
                    <a:pt x="191967" y="23721"/>
                  </a:lnTo>
                  <a:lnTo>
                    <a:pt x="191664" y="26222"/>
                  </a:lnTo>
                  <a:lnTo>
                    <a:pt x="191437" y="27965"/>
                  </a:lnTo>
                  <a:lnTo>
                    <a:pt x="191134" y="29405"/>
                  </a:lnTo>
                  <a:lnTo>
                    <a:pt x="191134" y="26753"/>
                  </a:lnTo>
                  <a:lnTo>
                    <a:pt x="190982" y="20538"/>
                  </a:lnTo>
                  <a:lnTo>
                    <a:pt x="190906" y="18037"/>
                  </a:lnTo>
                  <a:lnTo>
                    <a:pt x="190906" y="17204"/>
                  </a:lnTo>
                  <a:lnTo>
                    <a:pt x="190906" y="16976"/>
                  </a:lnTo>
                  <a:close/>
                  <a:moveTo>
                    <a:pt x="210383" y="24934"/>
                  </a:moveTo>
                  <a:lnTo>
                    <a:pt x="210308" y="25464"/>
                  </a:lnTo>
                  <a:lnTo>
                    <a:pt x="209853" y="26677"/>
                  </a:lnTo>
                  <a:lnTo>
                    <a:pt x="209550" y="27511"/>
                  </a:lnTo>
                  <a:lnTo>
                    <a:pt x="209247" y="28117"/>
                  </a:lnTo>
                  <a:lnTo>
                    <a:pt x="208868" y="28572"/>
                  </a:lnTo>
                  <a:lnTo>
                    <a:pt x="208413" y="28950"/>
                  </a:lnTo>
                  <a:lnTo>
                    <a:pt x="207579" y="29557"/>
                  </a:lnTo>
                  <a:lnTo>
                    <a:pt x="208034" y="28647"/>
                  </a:lnTo>
                  <a:lnTo>
                    <a:pt x="208640" y="27586"/>
                  </a:lnTo>
                  <a:lnTo>
                    <a:pt x="209398" y="26298"/>
                  </a:lnTo>
                  <a:lnTo>
                    <a:pt x="210080" y="25313"/>
                  </a:lnTo>
                  <a:lnTo>
                    <a:pt x="210308" y="25010"/>
                  </a:lnTo>
                  <a:lnTo>
                    <a:pt x="210383" y="24934"/>
                  </a:lnTo>
                  <a:close/>
                  <a:moveTo>
                    <a:pt x="186056" y="24024"/>
                  </a:moveTo>
                  <a:lnTo>
                    <a:pt x="186132" y="24252"/>
                  </a:lnTo>
                  <a:lnTo>
                    <a:pt x="186208" y="24858"/>
                  </a:lnTo>
                  <a:lnTo>
                    <a:pt x="186359" y="26374"/>
                  </a:lnTo>
                  <a:lnTo>
                    <a:pt x="186511" y="28117"/>
                  </a:lnTo>
                  <a:lnTo>
                    <a:pt x="186586" y="29178"/>
                  </a:lnTo>
                  <a:lnTo>
                    <a:pt x="186738" y="29860"/>
                  </a:lnTo>
                  <a:lnTo>
                    <a:pt x="186132" y="29254"/>
                  </a:lnTo>
                  <a:lnTo>
                    <a:pt x="185829" y="28950"/>
                  </a:lnTo>
                  <a:lnTo>
                    <a:pt x="185753" y="28723"/>
                  </a:lnTo>
                  <a:lnTo>
                    <a:pt x="185677" y="28496"/>
                  </a:lnTo>
                  <a:lnTo>
                    <a:pt x="185677" y="27662"/>
                  </a:lnTo>
                  <a:lnTo>
                    <a:pt x="185753" y="26222"/>
                  </a:lnTo>
                  <a:lnTo>
                    <a:pt x="185904" y="24555"/>
                  </a:lnTo>
                  <a:lnTo>
                    <a:pt x="185980" y="24100"/>
                  </a:lnTo>
                  <a:lnTo>
                    <a:pt x="185980" y="24024"/>
                  </a:lnTo>
                  <a:close/>
                  <a:moveTo>
                    <a:pt x="228800" y="29329"/>
                  </a:moveTo>
                  <a:lnTo>
                    <a:pt x="229482" y="29405"/>
                  </a:lnTo>
                  <a:lnTo>
                    <a:pt x="229936" y="29481"/>
                  </a:lnTo>
                  <a:lnTo>
                    <a:pt x="230012" y="29557"/>
                  </a:lnTo>
                  <a:lnTo>
                    <a:pt x="229936" y="29557"/>
                  </a:lnTo>
                  <a:lnTo>
                    <a:pt x="229633" y="29633"/>
                  </a:lnTo>
                  <a:lnTo>
                    <a:pt x="228042" y="29784"/>
                  </a:lnTo>
                  <a:lnTo>
                    <a:pt x="226374" y="29860"/>
                  </a:lnTo>
                  <a:lnTo>
                    <a:pt x="225692" y="29784"/>
                  </a:lnTo>
                  <a:lnTo>
                    <a:pt x="225617" y="29708"/>
                  </a:lnTo>
                  <a:lnTo>
                    <a:pt x="225692" y="29633"/>
                  </a:lnTo>
                  <a:lnTo>
                    <a:pt x="225995" y="29557"/>
                  </a:lnTo>
                  <a:lnTo>
                    <a:pt x="226602" y="29405"/>
                  </a:lnTo>
                  <a:lnTo>
                    <a:pt x="227284" y="29329"/>
                  </a:lnTo>
                  <a:close/>
                  <a:moveTo>
                    <a:pt x="184692" y="29026"/>
                  </a:moveTo>
                  <a:lnTo>
                    <a:pt x="184919" y="29102"/>
                  </a:lnTo>
                  <a:lnTo>
                    <a:pt x="184995" y="29254"/>
                  </a:lnTo>
                  <a:lnTo>
                    <a:pt x="185071" y="29557"/>
                  </a:lnTo>
                  <a:lnTo>
                    <a:pt x="184995" y="29936"/>
                  </a:lnTo>
                  <a:lnTo>
                    <a:pt x="184843" y="30390"/>
                  </a:lnTo>
                  <a:lnTo>
                    <a:pt x="184616" y="29936"/>
                  </a:lnTo>
                  <a:lnTo>
                    <a:pt x="184464" y="29557"/>
                  </a:lnTo>
                  <a:lnTo>
                    <a:pt x="184389" y="29254"/>
                  </a:lnTo>
                  <a:lnTo>
                    <a:pt x="184540" y="29102"/>
                  </a:lnTo>
                  <a:lnTo>
                    <a:pt x="184692" y="29026"/>
                  </a:lnTo>
                  <a:close/>
                  <a:moveTo>
                    <a:pt x="182721" y="24631"/>
                  </a:moveTo>
                  <a:lnTo>
                    <a:pt x="183176" y="24858"/>
                  </a:lnTo>
                  <a:lnTo>
                    <a:pt x="183479" y="25085"/>
                  </a:lnTo>
                  <a:lnTo>
                    <a:pt x="183555" y="25237"/>
                  </a:lnTo>
                  <a:lnTo>
                    <a:pt x="183555" y="25389"/>
                  </a:lnTo>
                  <a:lnTo>
                    <a:pt x="183631" y="26071"/>
                  </a:lnTo>
                  <a:lnTo>
                    <a:pt x="183555" y="27283"/>
                  </a:lnTo>
                  <a:lnTo>
                    <a:pt x="183328" y="29026"/>
                  </a:lnTo>
                  <a:lnTo>
                    <a:pt x="183252" y="29860"/>
                  </a:lnTo>
                  <a:lnTo>
                    <a:pt x="183100" y="30390"/>
                  </a:lnTo>
                  <a:lnTo>
                    <a:pt x="182873" y="30845"/>
                  </a:lnTo>
                  <a:lnTo>
                    <a:pt x="182797" y="30921"/>
                  </a:lnTo>
                  <a:lnTo>
                    <a:pt x="182797" y="30769"/>
                  </a:lnTo>
                  <a:lnTo>
                    <a:pt x="182721" y="29936"/>
                  </a:lnTo>
                  <a:lnTo>
                    <a:pt x="182721" y="27965"/>
                  </a:lnTo>
                  <a:lnTo>
                    <a:pt x="182721" y="24631"/>
                  </a:lnTo>
                  <a:close/>
                  <a:moveTo>
                    <a:pt x="216977" y="24176"/>
                  </a:moveTo>
                  <a:lnTo>
                    <a:pt x="216825" y="24706"/>
                  </a:lnTo>
                  <a:lnTo>
                    <a:pt x="216143" y="25919"/>
                  </a:lnTo>
                  <a:lnTo>
                    <a:pt x="215385" y="27359"/>
                  </a:lnTo>
                  <a:lnTo>
                    <a:pt x="214628" y="28572"/>
                  </a:lnTo>
                  <a:lnTo>
                    <a:pt x="213870" y="29633"/>
                  </a:lnTo>
                  <a:lnTo>
                    <a:pt x="213188" y="30466"/>
                  </a:lnTo>
                  <a:lnTo>
                    <a:pt x="212884" y="30845"/>
                  </a:lnTo>
                  <a:lnTo>
                    <a:pt x="212733" y="30997"/>
                  </a:lnTo>
                  <a:lnTo>
                    <a:pt x="212657" y="30921"/>
                  </a:lnTo>
                  <a:lnTo>
                    <a:pt x="212657" y="30845"/>
                  </a:lnTo>
                  <a:lnTo>
                    <a:pt x="212809" y="30618"/>
                  </a:lnTo>
                  <a:lnTo>
                    <a:pt x="213339" y="29708"/>
                  </a:lnTo>
                  <a:lnTo>
                    <a:pt x="214173" y="28420"/>
                  </a:lnTo>
                  <a:lnTo>
                    <a:pt x="215310" y="26904"/>
                  </a:lnTo>
                  <a:lnTo>
                    <a:pt x="216143" y="25464"/>
                  </a:lnTo>
                  <a:lnTo>
                    <a:pt x="216750" y="24555"/>
                  </a:lnTo>
                  <a:lnTo>
                    <a:pt x="216977" y="24176"/>
                  </a:lnTo>
                  <a:close/>
                  <a:moveTo>
                    <a:pt x="229179" y="30239"/>
                  </a:moveTo>
                  <a:lnTo>
                    <a:pt x="229027" y="30315"/>
                  </a:lnTo>
                  <a:lnTo>
                    <a:pt x="226829" y="30845"/>
                  </a:lnTo>
                  <a:lnTo>
                    <a:pt x="224631" y="31224"/>
                  </a:lnTo>
                  <a:lnTo>
                    <a:pt x="223722" y="31376"/>
                  </a:lnTo>
                  <a:lnTo>
                    <a:pt x="223722" y="31300"/>
                  </a:lnTo>
                  <a:lnTo>
                    <a:pt x="223873" y="31148"/>
                  </a:lnTo>
                  <a:lnTo>
                    <a:pt x="224404" y="30921"/>
                  </a:lnTo>
                  <a:lnTo>
                    <a:pt x="225313" y="30618"/>
                  </a:lnTo>
                  <a:lnTo>
                    <a:pt x="226374" y="30390"/>
                  </a:lnTo>
                  <a:lnTo>
                    <a:pt x="227663" y="30239"/>
                  </a:lnTo>
                  <a:close/>
                  <a:moveTo>
                    <a:pt x="165215" y="29708"/>
                  </a:moveTo>
                  <a:lnTo>
                    <a:pt x="165442" y="30087"/>
                  </a:lnTo>
                  <a:lnTo>
                    <a:pt x="165518" y="30390"/>
                  </a:lnTo>
                  <a:lnTo>
                    <a:pt x="165518" y="30769"/>
                  </a:lnTo>
                  <a:lnTo>
                    <a:pt x="165518" y="31603"/>
                  </a:lnTo>
                  <a:lnTo>
                    <a:pt x="165442" y="32361"/>
                  </a:lnTo>
                  <a:lnTo>
                    <a:pt x="165290" y="32588"/>
                  </a:lnTo>
                  <a:lnTo>
                    <a:pt x="165215" y="32740"/>
                  </a:lnTo>
                  <a:lnTo>
                    <a:pt x="164987" y="32816"/>
                  </a:lnTo>
                  <a:lnTo>
                    <a:pt x="164836" y="32740"/>
                  </a:lnTo>
                  <a:lnTo>
                    <a:pt x="164760" y="32285"/>
                  </a:lnTo>
                  <a:lnTo>
                    <a:pt x="164836" y="31224"/>
                  </a:lnTo>
                  <a:lnTo>
                    <a:pt x="164912" y="30315"/>
                  </a:lnTo>
                  <a:lnTo>
                    <a:pt x="165063" y="29784"/>
                  </a:lnTo>
                  <a:lnTo>
                    <a:pt x="165139" y="29708"/>
                  </a:lnTo>
                  <a:close/>
                  <a:moveTo>
                    <a:pt x="149375" y="29102"/>
                  </a:moveTo>
                  <a:lnTo>
                    <a:pt x="156499" y="29178"/>
                  </a:lnTo>
                  <a:lnTo>
                    <a:pt x="161653" y="29178"/>
                  </a:lnTo>
                  <a:lnTo>
                    <a:pt x="163320" y="29254"/>
                  </a:lnTo>
                  <a:lnTo>
                    <a:pt x="163926" y="29329"/>
                  </a:lnTo>
                  <a:lnTo>
                    <a:pt x="164078" y="29481"/>
                  </a:lnTo>
                  <a:lnTo>
                    <a:pt x="164154" y="29860"/>
                  </a:lnTo>
                  <a:lnTo>
                    <a:pt x="164229" y="31073"/>
                  </a:lnTo>
                  <a:lnTo>
                    <a:pt x="164229" y="31906"/>
                  </a:lnTo>
                  <a:lnTo>
                    <a:pt x="164154" y="32361"/>
                  </a:lnTo>
                  <a:lnTo>
                    <a:pt x="164078" y="32437"/>
                  </a:lnTo>
                  <a:lnTo>
                    <a:pt x="164002" y="32512"/>
                  </a:lnTo>
                  <a:lnTo>
                    <a:pt x="163775" y="32588"/>
                  </a:lnTo>
                  <a:lnTo>
                    <a:pt x="163396" y="32664"/>
                  </a:lnTo>
                  <a:lnTo>
                    <a:pt x="163699" y="32816"/>
                  </a:lnTo>
                  <a:lnTo>
                    <a:pt x="164002" y="32967"/>
                  </a:lnTo>
                  <a:lnTo>
                    <a:pt x="163623" y="33043"/>
                  </a:lnTo>
                  <a:lnTo>
                    <a:pt x="163244" y="33043"/>
                  </a:lnTo>
                  <a:lnTo>
                    <a:pt x="163017" y="33195"/>
                  </a:lnTo>
                  <a:lnTo>
                    <a:pt x="162865" y="33346"/>
                  </a:lnTo>
                  <a:lnTo>
                    <a:pt x="162486" y="33422"/>
                  </a:lnTo>
                  <a:lnTo>
                    <a:pt x="161198" y="33498"/>
                  </a:lnTo>
                  <a:lnTo>
                    <a:pt x="159455" y="33573"/>
                  </a:lnTo>
                  <a:lnTo>
                    <a:pt x="157409" y="33573"/>
                  </a:lnTo>
                  <a:lnTo>
                    <a:pt x="155211" y="33498"/>
                  </a:lnTo>
                  <a:lnTo>
                    <a:pt x="153165" y="33346"/>
                  </a:lnTo>
                  <a:lnTo>
                    <a:pt x="151422" y="33195"/>
                  </a:lnTo>
                  <a:lnTo>
                    <a:pt x="150133" y="32967"/>
                  </a:lnTo>
                  <a:lnTo>
                    <a:pt x="149375" y="32816"/>
                  </a:lnTo>
                  <a:lnTo>
                    <a:pt x="149375" y="30997"/>
                  </a:lnTo>
                  <a:lnTo>
                    <a:pt x="149375" y="29102"/>
                  </a:lnTo>
                  <a:close/>
                  <a:moveTo>
                    <a:pt x="200001" y="20235"/>
                  </a:moveTo>
                  <a:lnTo>
                    <a:pt x="199925" y="20690"/>
                  </a:lnTo>
                  <a:lnTo>
                    <a:pt x="199773" y="21599"/>
                  </a:lnTo>
                  <a:lnTo>
                    <a:pt x="199546" y="22433"/>
                  </a:lnTo>
                  <a:lnTo>
                    <a:pt x="199091" y="23645"/>
                  </a:lnTo>
                  <a:lnTo>
                    <a:pt x="197879" y="26525"/>
                  </a:lnTo>
                  <a:lnTo>
                    <a:pt x="197121" y="28268"/>
                  </a:lnTo>
                  <a:lnTo>
                    <a:pt x="196363" y="29708"/>
                  </a:lnTo>
                  <a:lnTo>
                    <a:pt x="195605" y="30921"/>
                  </a:lnTo>
                  <a:lnTo>
                    <a:pt x="194771" y="32058"/>
                  </a:lnTo>
                  <a:lnTo>
                    <a:pt x="193180" y="34104"/>
                  </a:lnTo>
                  <a:lnTo>
                    <a:pt x="193256" y="33801"/>
                  </a:lnTo>
                  <a:lnTo>
                    <a:pt x="193483" y="32967"/>
                  </a:lnTo>
                  <a:lnTo>
                    <a:pt x="194468" y="30239"/>
                  </a:lnTo>
                  <a:lnTo>
                    <a:pt x="195681" y="27283"/>
                  </a:lnTo>
                  <a:lnTo>
                    <a:pt x="196590" y="25085"/>
                  </a:lnTo>
                  <a:lnTo>
                    <a:pt x="197424" y="23645"/>
                  </a:lnTo>
                  <a:lnTo>
                    <a:pt x="198485" y="22054"/>
                  </a:lnTo>
                  <a:lnTo>
                    <a:pt x="199470" y="20766"/>
                  </a:lnTo>
                  <a:lnTo>
                    <a:pt x="199773" y="20387"/>
                  </a:lnTo>
                  <a:lnTo>
                    <a:pt x="200001" y="20235"/>
                  </a:lnTo>
                  <a:close/>
                  <a:moveTo>
                    <a:pt x="177947" y="26071"/>
                  </a:moveTo>
                  <a:lnTo>
                    <a:pt x="178174" y="26828"/>
                  </a:lnTo>
                  <a:lnTo>
                    <a:pt x="179463" y="30921"/>
                  </a:lnTo>
                  <a:lnTo>
                    <a:pt x="180145" y="33270"/>
                  </a:lnTo>
                  <a:lnTo>
                    <a:pt x="180448" y="34331"/>
                  </a:lnTo>
                  <a:lnTo>
                    <a:pt x="180069" y="34028"/>
                  </a:lnTo>
                  <a:lnTo>
                    <a:pt x="179235" y="33346"/>
                  </a:lnTo>
                  <a:lnTo>
                    <a:pt x="178477" y="32588"/>
                  </a:lnTo>
                  <a:lnTo>
                    <a:pt x="177947" y="31830"/>
                  </a:lnTo>
                  <a:lnTo>
                    <a:pt x="177492" y="31073"/>
                  </a:lnTo>
                  <a:lnTo>
                    <a:pt x="177189" y="30239"/>
                  </a:lnTo>
                  <a:lnTo>
                    <a:pt x="177037" y="29481"/>
                  </a:lnTo>
                  <a:lnTo>
                    <a:pt x="177037" y="28647"/>
                  </a:lnTo>
                  <a:lnTo>
                    <a:pt x="177189" y="27889"/>
                  </a:lnTo>
                  <a:lnTo>
                    <a:pt x="177492" y="27056"/>
                  </a:lnTo>
                  <a:lnTo>
                    <a:pt x="177947" y="26071"/>
                  </a:lnTo>
                  <a:close/>
                  <a:moveTo>
                    <a:pt x="166579" y="32816"/>
                  </a:moveTo>
                  <a:lnTo>
                    <a:pt x="167337" y="32891"/>
                  </a:lnTo>
                  <a:lnTo>
                    <a:pt x="168170" y="33043"/>
                  </a:lnTo>
                  <a:lnTo>
                    <a:pt x="168701" y="33195"/>
                  </a:lnTo>
                  <a:lnTo>
                    <a:pt x="169156" y="33346"/>
                  </a:lnTo>
                  <a:lnTo>
                    <a:pt x="169610" y="33573"/>
                  </a:lnTo>
                  <a:lnTo>
                    <a:pt x="169913" y="33801"/>
                  </a:lnTo>
                  <a:lnTo>
                    <a:pt x="170520" y="34331"/>
                  </a:lnTo>
                  <a:lnTo>
                    <a:pt x="169913" y="34028"/>
                  </a:lnTo>
                  <a:lnTo>
                    <a:pt x="169610" y="33877"/>
                  </a:lnTo>
                  <a:lnTo>
                    <a:pt x="169080" y="33649"/>
                  </a:lnTo>
                  <a:lnTo>
                    <a:pt x="167716" y="33346"/>
                  </a:lnTo>
                  <a:lnTo>
                    <a:pt x="166579" y="33043"/>
                  </a:lnTo>
                  <a:lnTo>
                    <a:pt x="166048" y="32891"/>
                  </a:lnTo>
                  <a:lnTo>
                    <a:pt x="166048" y="32816"/>
                  </a:lnTo>
                  <a:close/>
                  <a:moveTo>
                    <a:pt x="178629" y="17961"/>
                  </a:moveTo>
                  <a:lnTo>
                    <a:pt x="178780" y="19780"/>
                  </a:lnTo>
                  <a:lnTo>
                    <a:pt x="179159" y="22130"/>
                  </a:lnTo>
                  <a:lnTo>
                    <a:pt x="179690" y="25010"/>
                  </a:lnTo>
                  <a:lnTo>
                    <a:pt x="181130" y="32058"/>
                  </a:lnTo>
                  <a:lnTo>
                    <a:pt x="181433" y="33725"/>
                  </a:lnTo>
                  <a:lnTo>
                    <a:pt x="181509" y="34331"/>
                  </a:lnTo>
                  <a:lnTo>
                    <a:pt x="181357" y="34104"/>
                  </a:lnTo>
                  <a:lnTo>
                    <a:pt x="181054" y="33270"/>
                  </a:lnTo>
                  <a:lnTo>
                    <a:pt x="180220" y="30769"/>
                  </a:lnTo>
                  <a:lnTo>
                    <a:pt x="179387" y="27889"/>
                  </a:lnTo>
                  <a:lnTo>
                    <a:pt x="178856" y="25843"/>
                  </a:lnTo>
                  <a:lnTo>
                    <a:pt x="178553" y="23873"/>
                  </a:lnTo>
                  <a:lnTo>
                    <a:pt x="178402" y="22130"/>
                  </a:lnTo>
                  <a:lnTo>
                    <a:pt x="178326" y="20538"/>
                  </a:lnTo>
                  <a:lnTo>
                    <a:pt x="178477" y="19250"/>
                  </a:lnTo>
                  <a:lnTo>
                    <a:pt x="178629" y="17961"/>
                  </a:lnTo>
                  <a:close/>
                  <a:moveTo>
                    <a:pt x="179311" y="17582"/>
                  </a:moveTo>
                  <a:lnTo>
                    <a:pt x="179463" y="18189"/>
                  </a:lnTo>
                  <a:lnTo>
                    <a:pt x="179841" y="19553"/>
                  </a:lnTo>
                  <a:lnTo>
                    <a:pt x="180978" y="25313"/>
                  </a:lnTo>
                  <a:lnTo>
                    <a:pt x="182267" y="32512"/>
                  </a:lnTo>
                  <a:lnTo>
                    <a:pt x="182418" y="33498"/>
                  </a:lnTo>
                  <a:lnTo>
                    <a:pt x="182418" y="34104"/>
                  </a:lnTo>
                  <a:lnTo>
                    <a:pt x="182418" y="34256"/>
                  </a:lnTo>
                  <a:lnTo>
                    <a:pt x="182342" y="34331"/>
                  </a:lnTo>
                  <a:lnTo>
                    <a:pt x="182267" y="34407"/>
                  </a:lnTo>
                  <a:lnTo>
                    <a:pt x="182191" y="34331"/>
                  </a:lnTo>
                  <a:lnTo>
                    <a:pt x="181964" y="33498"/>
                  </a:lnTo>
                  <a:lnTo>
                    <a:pt x="181585" y="31755"/>
                  </a:lnTo>
                  <a:lnTo>
                    <a:pt x="180524" y="26374"/>
                  </a:lnTo>
                  <a:lnTo>
                    <a:pt x="179841" y="22888"/>
                  </a:lnTo>
                  <a:lnTo>
                    <a:pt x="179387" y="20159"/>
                  </a:lnTo>
                  <a:lnTo>
                    <a:pt x="179159" y="18265"/>
                  </a:lnTo>
                  <a:lnTo>
                    <a:pt x="179235" y="17810"/>
                  </a:lnTo>
                  <a:lnTo>
                    <a:pt x="179235" y="17658"/>
                  </a:lnTo>
                  <a:lnTo>
                    <a:pt x="179311" y="17582"/>
                  </a:lnTo>
                  <a:close/>
                  <a:moveTo>
                    <a:pt x="184086" y="30087"/>
                  </a:moveTo>
                  <a:lnTo>
                    <a:pt x="184464" y="30769"/>
                  </a:lnTo>
                  <a:lnTo>
                    <a:pt x="185071" y="32134"/>
                  </a:lnTo>
                  <a:lnTo>
                    <a:pt x="185601" y="33573"/>
                  </a:lnTo>
                  <a:lnTo>
                    <a:pt x="185829" y="34331"/>
                  </a:lnTo>
                  <a:lnTo>
                    <a:pt x="185753" y="34407"/>
                  </a:lnTo>
                  <a:lnTo>
                    <a:pt x="185677" y="34483"/>
                  </a:lnTo>
                  <a:lnTo>
                    <a:pt x="185374" y="34559"/>
                  </a:lnTo>
                  <a:lnTo>
                    <a:pt x="184768" y="34559"/>
                  </a:lnTo>
                  <a:lnTo>
                    <a:pt x="184086" y="34407"/>
                  </a:lnTo>
                  <a:lnTo>
                    <a:pt x="183707" y="34331"/>
                  </a:lnTo>
                  <a:lnTo>
                    <a:pt x="183555" y="34256"/>
                  </a:lnTo>
                  <a:lnTo>
                    <a:pt x="183479" y="34180"/>
                  </a:lnTo>
                  <a:lnTo>
                    <a:pt x="183403" y="33801"/>
                  </a:lnTo>
                  <a:lnTo>
                    <a:pt x="183403" y="33195"/>
                  </a:lnTo>
                  <a:lnTo>
                    <a:pt x="183479" y="32134"/>
                  </a:lnTo>
                  <a:lnTo>
                    <a:pt x="183631" y="30997"/>
                  </a:lnTo>
                  <a:lnTo>
                    <a:pt x="183858" y="30239"/>
                  </a:lnTo>
                  <a:lnTo>
                    <a:pt x="183934" y="30087"/>
                  </a:lnTo>
                  <a:close/>
                  <a:moveTo>
                    <a:pt x="185904" y="30163"/>
                  </a:moveTo>
                  <a:lnTo>
                    <a:pt x="186132" y="30694"/>
                  </a:lnTo>
                  <a:lnTo>
                    <a:pt x="186586" y="31982"/>
                  </a:lnTo>
                  <a:lnTo>
                    <a:pt x="186965" y="33270"/>
                  </a:lnTo>
                  <a:lnTo>
                    <a:pt x="187117" y="34104"/>
                  </a:lnTo>
                  <a:lnTo>
                    <a:pt x="187117" y="34331"/>
                  </a:lnTo>
                  <a:lnTo>
                    <a:pt x="187041" y="34483"/>
                  </a:lnTo>
                  <a:lnTo>
                    <a:pt x="186965" y="34559"/>
                  </a:lnTo>
                  <a:lnTo>
                    <a:pt x="186814" y="34559"/>
                  </a:lnTo>
                  <a:lnTo>
                    <a:pt x="186586" y="34407"/>
                  </a:lnTo>
                  <a:lnTo>
                    <a:pt x="186359" y="34028"/>
                  </a:lnTo>
                  <a:lnTo>
                    <a:pt x="186132" y="33649"/>
                  </a:lnTo>
                  <a:lnTo>
                    <a:pt x="185980" y="33119"/>
                  </a:lnTo>
                  <a:lnTo>
                    <a:pt x="185829" y="32512"/>
                  </a:lnTo>
                  <a:lnTo>
                    <a:pt x="185677" y="31906"/>
                  </a:lnTo>
                  <a:lnTo>
                    <a:pt x="185677" y="31376"/>
                  </a:lnTo>
                  <a:lnTo>
                    <a:pt x="185677" y="30997"/>
                  </a:lnTo>
                  <a:lnTo>
                    <a:pt x="185829" y="30390"/>
                  </a:lnTo>
                  <a:lnTo>
                    <a:pt x="185904" y="30163"/>
                  </a:lnTo>
                  <a:close/>
                  <a:moveTo>
                    <a:pt x="189012" y="20993"/>
                  </a:moveTo>
                  <a:lnTo>
                    <a:pt x="189087" y="22433"/>
                  </a:lnTo>
                  <a:lnTo>
                    <a:pt x="189012" y="25010"/>
                  </a:lnTo>
                  <a:lnTo>
                    <a:pt x="188936" y="28647"/>
                  </a:lnTo>
                  <a:lnTo>
                    <a:pt x="188709" y="31603"/>
                  </a:lnTo>
                  <a:lnTo>
                    <a:pt x="188557" y="33498"/>
                  </a:lnTo>
                  <a:lnTo>
                    <a:pt x="188405" y="34483"/>
                  </a:lnTo>
                  <a:lnTo>
                    <a:pt x="188330" y="34710"/>
                  </a:lnTo>
                  <a:lnTo>
                    <a:pt x="188178" y="34786"/>
                  </a:lnTo>
                  <a:lnTo>
                    <a:pt x="188102" y="34710"/>
                  </a:lnTo>
                  <a:lnTo>
                    <a:pt x="188102" y="34483"/>
                  </a:lnTo>
                  <a:lnTo>
                    <a:pt x="188026" y="33725"/>
                  </a:lnTo>
                  <a:lnTo>
                    <a:pt x="188102" y="31376"/>
                  </a:lnTo>
                  <a:lnTo>
                    <a:pt x="188330" y="27586"/>
                  </a:lnTo>
                  <a:lnTo>
                    <a:pt x="188633" y="23873"/>
                  </a:lnTo>
                  <a:lnTo>
                    <a:pt x="188860" y="21675"/>
                  </a:lnTo>
                  <a:lnTo>
                    <a:pt x="188936" y="21144"/>
                  </a:lnTo>
                  <a:lnTo>
                    <a:pt x="188936" y="20993"/>
                  </a:lnTo>
                  <a:close/>
                  <a:moveTo>
                    <a:pt x="189618" y="18947"/>
                  </a:moveTo>
                  <a:lnTo>
                    <a:pt x="189845" y="19629"/>
                  </a:lnTo>
                  <a:lnTo>
                    <a:pt x="190148" y="21069"/>
                  </a:lnTo>
                  <a:lnTo>
                    <a:pt x="190300" y="22433"/>
                  </a:lnTo>
                  <a:lnTo>
                    <a:pt x="190376" y="24024"/>
                  </a:lnTo>
                  <a:lnTo>
                    <a:pt x="190452" y="25692"/>
                  </a:lnTo>
                  <a:lnTo>
                    <a:pt x="190376" y="27435"/>
                  </a:lnTo>
                  <a:lnTo>
                    <a:pt x="190300" y="29254"/>
                  </a:lnTo>
                  <a:lnTo>
                    <a:pt x="190224" y="30921"/>
                  </a:lnTo>
                  <a:lnTo>
                    <a:pt x="189997" y="32437"/>
                  </a:lnTo>
                  <a:lnTo>
                    <a:pt x="189770" y="33725"/>
                  </a:lnTo>
                  <a:lnTo>
                    <a:pt x="189466" y="34559"/>
                  </a:lnTo>
                  <a:lnTo>
                    <a:pt x="189391" y="34710"/>
                  </a:lnTo>
                  <a:lnTo>
                    <a:pt x="189315" y="34786"/>
                  </a:lnTo>
                  <a:lnTo>
                    <a:pt x="189239" y="34710"/>
                  </a:lnTo>
                  <a:lnTo>
                    <a:pt x="189163" y="34483"/>
                  </a:lnTo>
                  <a:lnTo>
                    <a:pt x="189163" y="33649"/>
                  </a:lnTo>
                  <a:lnTo>
                    <a:pt x="189466" y="30845"/>
                  </a:lnTo>
                  <a:lnTo>
                    <a:pt x="189618" y="27586"/>
                  </a:lnTo>
                  <a:lnTo>
                    <a:pt x="189694" y="24403"/>
                  </a:lnTo>
                  <a:lnTo>
                    <a:pt x="189618" y="21902"/>
                  </a:lnTo>
                  <a:lnTo>
                    <a:pt x="189618" y="19780"/>
                  </a:lnTo>
                  <a:lnTo>
                    <a:pt x="189618" y="19174"/>
                  </a:lnTo>
                  <a:lnTo>
                    <a:pt x="189618" y="18947"/>
                  </a:lnTo>
                  <a:close/>
                  <a:moveTo>
                    <a:pt x="195605" y="21827"/>
                  </a:moveTo>
                  <a:lnTo>
                    <a:pt x="195454" y="22281"/>
                  </a:lnTo>
                  <a:lnTo>
                    <a:pt x="194923" y="23342"/>
                  </a:lnTo>
                  <a:lnTo>
                    <a:pt x="194165" y="25313"/>
                  </a:lnTo>
                  <a:lnTo>
                    <a:pt x="193028" y="28344"/>
                  </a:lnTo>
                  <a:lnTo>
                    <a:pt x="191816" y="31527"/>
                  </a:lnTo>
                  <a:lnTo>
                    <a:pt x="191058" y="33877"/>
                  </a:lnTo>
                  <a:lnTo>
                    <a:pt x="190831" y="34407"/>
                  </a:lnTo>
                  <a:lnTo>
                    <a:pt x="190679" y="34710"/>
                  </a:lnTo>
                  <a:lnTo>
                    <a:pt x="190527" y="34786"/>
                  </a:lnTo>
                  <a:lnTo>
                    <a:pt x="190452" y="34710"/>
                  </a:lnTo>
                  <a:lnTo>
                    <a:pt x="190452" y="34559"/>
                  </a:lnTo>
                  <a:lnTo>
                    <a:pt x="190755" y="33498"/>
                  </a:lnTo>
                  <a:lnTo>
                    <a:pt x="191513" y="31300"/>
                  </a:lnTo>
                  <a:lnTo>
                    <a:pt x="192498" y="28647"/>
                  </a:lnTo>
                  <a:lnTo>
                    <a:pt x="193256" y="26601"/>
                  </a:lnTo>
                  <a:lnTo>
                    <a:pt x="193938" y="25085"/>
                  </a:lnTo>
                  <a:lnTo>
                    <a:pt x="194620" y="23494"/>
                  </a:lnTo>
                  <a:lnTo>
                    <a:pt x="195302" y="22281"/>
                  </a:lnTo>
                  <a:lnTo>
                    <a:pt x="195454" y="21902"/>
                  </a:lnTo>
                  <a:lnTo>
                    <a:pt x="195605" y="21827"/>
                  </a:lnTo>
                  <a:close/>
                  <a:moveTo>
                    <a:pt x="232892" y="19629"/>
                  </a:moveTo>
                  <a:lnTo>
                    <a:pt x="232665" y="19932"/>
                  </a:lnTo>
                  <a:lnTo>
                    <a:pt x="231907" y="20614"/>
                  </a:lnTo>
                  <a:lnTo>
                    <a:pt x="229633" y="22584"/>
                  </a:lnTo>
                  <a:lnTo>
                    <a:pt x="227132" y="24631"/>
                  </a:lnTo>
                  <a:lnTo>
                    <a:pt x="225389" y="25919"/>
                  </a:lnTo>
                  <a:lnTo>
                    <a:pt x="223267" y="27435"/>
                  </a:lnTo>
                  <a:lnTo>
                    <a:pt x="221145" y="29102"/>
                  </a:lnTo>
                  <a:lnTo>
                    <a:pt x="219023" y="30921"/>
                  </a:lnTo>
                  <a:lnTo>
                    <a:pt x="216901" y="32891"/>
                  </a:lnTo>
                  <a:lnTo>
                    <a:pt x="215234" y="34407"/>
                  </a:lnTo>
                  <a:lnTo>
                    <a:pt x="214779" y="34786"/>
                  </a:lnTo>
                  <a:lnTo>
                    <a:pt x="214703" y="34786"/>
                  </a:lnTo>
                  <a:lnTo>
                    <a:pt x="214855" y="34559"/>
                  </a:lnTo>
                  <a:lnTo>
                    <a:pt x="215234" y="34028"/>
                  </a:lnTo>
                  <a:lnTo>
                    <a:pt x="216977" y="32058"/>
                  </a:lnTo>
                  <a:lnTo>
                    <a:pt x="218796" y="30163"/>
                  </a:lnTo>
                  <a:lnTo>
                    <a:pt x="220463" y="28420"/>
                  </a:lnTo>
                  <a:lnTo>
                    <a:pt x="222282" y="26828"/>
                  </a:lnTo>
                  <a:lnTo>
                    <a:pt x="224556" y="24934"/>
                  </a:lnTo>
                  <a:lnTo>
                    <a:pt x="225844" y="23949"/>
                  </a:lnTo>
                  <a:lnTo>
                    <a:pt x="227284" y="22963"/>
                  </a:lnTo>
                  <a:lnTo>
                    <a:pt x="229936" y="21144"/>
                  </a:lnTo>
                  <a:lnTo>
                    <a:pt x="231149" y="20387"/>
                  </a:lnTo>
                  <a:lnTo>
                    <a:pt x="232058" y="19856"/>
                  </a:lnTo>
                  <a:lnTo>
                    <a:pt x="232665" y="19629"/>
                  </a:lnTo>
                  <a:close/>
                  <a:moveTo>
                    <a:pt x="197197" y="20311"/>
                  </a:moveTo>
                  <a:lnTo>
                    <a:pt x="196742" y="21751"/>
                  </a:lnTo>
                  <a:lnTo>
                    <a:pt x="195529" y="25161"/>
                  </a:lnTo>
                  <a:lnTo>
                    <a:pt x="194014" y="29254"/>
                  </a:lnTo>
                  <a:lnTo>
                    <a:pt x="192953" y="32437"/>
                  </a:lnTo>
                  <a:lnTo>
                    <a:pt x="192574" y="33801"/>
                  </a:lnTo>
                  <a:lnTo>
                    <a:pt x="192270" y="34483"/>
                  </a:lnTo>
                  <a:lnTo>
                    <a:pt x="192119" y="34710"/>
                  </a:lnTo>
                  <a:lnTo>
                    <a:pt x="192043" y="34862"/>
                  </a:lnTo>
                  <a:lnTo>
                    <a:pt x="191740" y="34862"/>
                  </a:lnTo>
                  <a:lnTo>
                    <a:pt x="191437" y="34710"/>
                  </a:lnTo>
                  <a:lnTo>
                    <a:pt x="191361" y="34634"/>
                  </a:lnTo>
                  <a:lnTo>
                    <a:pt x="191285" y="34559"/>
                  </a:lnTo>
                  <a:lnTo>
                    <a:pt x="191588" y="33725"/>
                  </a:lnTo>
                  <a:lnTo>
                    <a:pt x="192195" y="31982"/>
                  </a:lnTo>
                  <a:lnTo>
                    <a:pt x="194165" y="27056"/>
                  </a:lnTo>
                  <a:lnTo>
                    <a:pt x="196136" y="22357"/>
                  </a:lnTo>
                  <a:lnTo>
                    <a:pt x="196893" y="20841"/>
                  </a:lnTo>
                  <a:lnTo>
                    <a:pt x="197121" y="20462"/>
                  </a:lnTo>
                  <a:lnTo>
                    <a:pt x="197197" y="20311"/>
                  </a:lnTo>
                  <a:close/>
                  <a:moveTo>
                    <a:pt x="200304" y="27207"/>
                  </a:moveTo>
                  <a:lnTo>
                    <a:pt x="200304" y="27283"/>
                  </a:lnTo>
                  <a:lnTo>
                    <a:pt x="200152" y="27586"/>
                  </a:lnTo>
                  <a:lnTo>
                    <a:pt x="199622" y="28420"/>
                  </a:lnTo>
                  <a:lnTo>
                    <a:pt x="198637" y="29784"/>
                  </a:lnTo>
                  <a:lnTo>
                    <a:pt x="197272" y="31376"/>
                  </a:lnTo>
                  <a:lnTo>
                    <a:pt x="195908" y="32891"/>
                  </a:lnTo>
                  <a:lnTo>
                    <a:pt x="194999" y="34028"/>
                  </a:lnTo>
                  <a:lnTo>
                    <a:pt x="194696" y="34483"/>
                  </a:lnTo>
                  <a:lnTo>
                    <a:pt x="194392" y="34786"/>
                  </a:lnTo>
                  <a:lnTo>
                    <a:pt x="194165" y="34938"/>
                  </a:lnTo>
                  <a:lnTo>
                    <a:pt x="193938" y="35013"/>
                  </a:lnTo>
                  <a:lnTo>
                    <a:pt x="193710" y="35013"/>
                  </a:lnTo>
                  <a:lnTo>
                    <a:pt x="193559" y="34938"/>
                  </a:lnTo>
                  <a:lnTo>
                    <a:pt x="193635" y="34710"/>
                  </a:lnTo>
                  <a:lnTo>
                    <a:pt x="193862" y="34407"/>
                  </a:lnTo>
                  <a:lnTo>
                    <a:pt x="194620" y="33346"/>
                  </a:lnTo>
                  <a:lnTo>
                    <a:pt x="195529" y="32134"/>
                  </a:lnTo>
                  <a:lnTo>
                    <a:pt x="196515" y="30921"/>
                  </a:lnTo>
                  <a:lnTo>
                    <a:pt x="197576" y="29708"/>
                  </a:lnTo>
                  <a:lnTo>
                    <a:pt x="198561" y="28647"/>
                  </a:lnTo>
                  <a:lnTo>
                    <a:pt x="199394" y="27814"/>
                  </a:lnTo>
                  <a:lnTo>
                    <a:pt x="200001" y="27283"/>
                  </a:lnTo>
                  <a:lnTo>
                    <a:pt x="200152" y="27207"/>
                  </a:lnTo>
                  <a:close/>
                  <a:moveTo>
                    <a:pt x="198106" y="31224"/>
                  </a:moveTo>
                  <a:lnTo>
                    <a:pt x="197879" y="31679"/>
                  </a:lnTo>
                  <a:lnTo>
                    <a:pt x="197348" y="32740"/>
                  </a:lnTo>
                  <a:lnTo>
                    <a:pt x="196590" y="34104"/>
                  </a:lnTo>
                  <a:lnTo>
                    <a:pt x="196136" y="34862"/>
                  </a:lnTo>
                  <a:lnTo>
                    <a:pt x="195984" y="35013"/>
                  </a:lnTo>
                  <a:lnTo>
                    <a:pt x="195832" y="35165"/>
                  </a:lnTo>
                  <a:lnTo>
                    <a:pt x="195681" y="35241"/>
                  </a:lnTo>
                  <a:lnTo>
                    <a:pt x="195529" y="35241"/>
                  </a:lnTo>
                  <a:lnTo>
                    <a:pt x="195150" y="35165"/>
                  </a:lnTo>
                  <a:lnTo>
                    <a:pt x="195075" y="35089"/>
                  </a:lnTo>
                  <a:lnTo>
                    <a:pt x="195075" y="35013"/>
                  </a:lnTo>
                  <a:lnTo>
                    <a:pt x="195226" y="34710"/>
                  </a:lnTo>
                  <a:lnTo>
                    <a:pt x="195529" y="34180"/>
                  </a:lnTo>
                  <a:lnTo>
                    <a:pt x="197045" y="32437"/>
                  </a:lnTo>
                  <a:lnTo>
                    <a:pt x="197727" y="31603"/>
                  </a:lnTo>
                  <a:lnTo>
                    <a:pt x="198106" y="31224"/>
                  </a:lnTo>
                  <a:close/>
                  <a:moveTo>
                    <a:pt x="165442" y="35317"/>
                  </a:moveTo>
                  <a:lnTo>
                    <a:pt x="165290" y="35392"/>
                  </a:lnTo>
                  <a:lnTo>
                    <a:pt x="163926" y="35392"/>
                  </a:lnTo>
                  <a:lnTo>
                    <a:pt x="163775" y="35317"/>
                  </a:lnTo>
                  <a:close/>
                  <a:moveTo>
                    <a:pt x="202956" y="27738"/>
                  </a:moveTo>
                  <a:lnTo>
                    <a:pt x="201971" y="28950"/>
                  </a:lnTo>
                  <a:lnTo>
                    <a:pt x="201213" y="30012"/>
                  </a:lnTo>
                  <a:lnTo>
                    <a:pt x="200531" y="31148"/>
                  </a:lnTo>
                  <a:lnTo>
                    <a:pt x="199849" y="32512"/>
                  </a:lnTo>
                  <a:lnTo>
                    <a:pt x="199243" y="34104"/>
                  </a:lnTo>
                  <a:lnTo>
                    <a:pt x="198940" y="34786"/>
                  </a:lnTo>
                  <a:lnTo>
                    <a:pt x="198712" y="35165"/>
                  </a:lnTo>
                  <a:lnTo>
                    <a:pt x="198485" y="35392"/>
                  </a:lnTo>
                  <a:lnTo>
                    <a:pt x="198182" y="35468"/>
                  </a:lnTo>
                  <a:lnTo>
                    <a:pt x="197879" y="35392"/>
                  </a:lnTo>
                  <a:lnTo>
                    <a:pt x="197727" y="35317"/>
                  </a:lnTo>
                  <a:lnTo>
                    <a:pt x="197727" y="35165"/>
                  </a:lnTo>
                  <a:lnTo>
                    <a:pt x="197879" y="34862"/>
                  </a:lnTo>
                  <a:lnTo>
                    <a:pt x="198333" y="34028"/>
                  </a:lnTo>
                  <a:lnTo>
                    <a:pt x="199849" y="31451"/>
                  </a:lnTo>
                  <a:lnTo>
                    <a:pt x="200834" y="29860"/>
                  </a:lnTo>
                  <a:lnTo>
                    <a:pt x="201516" y="28799"/>
                  </a:lnTo>
                  <a:lnTo>
                    <a:pt x="202047" y="28117"/>
                  </a:lnTo>
                  <a:lnTo>
                    <a:pt x="202274" y="27965"/>
                  </a:lnTo>
                  <a:lnTo>
                    <a:pt x="202426" y="27889"/>
                  </a:lnTo>
                  <a:lnTo>
                    <a:pt x="202956" y="27738"/>
                  </a:lnTo>
                  <a:close/>
                  <a:moveTo>
                    <a:pt x="205078" y="26980"/>
                  </a:moveTo>
                  <a:lnTo>
                    <a:pt x="205078" y="27056"/>
                  </a:lnTo>
                  <a:lnTo>
                    <a:pt x="204851" y="27511"/>
                  </a:lnTo>
                  <a:lnTo>
                    <a:pt x="204321" y="28193"/>
                  </a:lnTo>
                  <a:lnTo>
                    <a:pt x="203487" y="29405"/>
                  </a:lnTo>
                  <a:lnTo>
                    <a:pt x="202577" y="30921"/>
                  </a:lnTo>
                  <a:lnTo>
                    <a:pt x="201592" y="32512"/>
                  </a:lnTo>
                  <a:lnTo>
                    <a:pt x="200759" y="34104"/>
                  </a:lnTo>
                  <a:lnTo>
                    <a:pt x="200380" y="34862"/>
                  </a:lnTo>
                  <a:lnTo>
                    <a:pt x="200001" y="35317"/>
                  </a:lnTo>
                  <a:lnTo>
                    <a:pt x="199849" y="35468"/>
                  </a:lnTo>
                  <a:lnTo>
                    <a:pt x="199773" y="35468"/>
                  </a:lnTo>
                  <a:lnTo>
                    <a:pt x="199698" y="35392"/>
                  </a:lnTo>
                  <a:lnTo>
                    <a:pt x="199698" y="35165"/>
                  </a:lnTo>
                  <a:lnTo>
                    <a:pt x="199698" y="34938"/>
                  </a:lnTo>
                  <a:lnTo>
                    <a:pt x="199849" y="34559"/>
                  </a:lnTo>
                  <a:lnTo>
                    <a:pt x="200304" y="33573"/>
                  </a:lnTo>
                  <a:lnTo>
                    <a:pt x="200986" y="32285"/>
                  </a:lnTo>
                  <a:lnTo>
                    <a:pt x="201820" y="30921"/>
                  </a:lnTo>
                  <a:lnTo>
                    <a:pt x="202653" y="29633"/>
                  </a:lnTo>
                  <a:lnTo>
                    <a:pt x="203487" y="28420"/>
                  </a:lnTo>
                  <a:lnTo>
                    <a:pt x="204169" y="27586"/>
                  </a:lnTo>
                  <a:lnTo>
                    <a:pt x="204472" y="27283"/>
                  </a:lnTo>
                  <a:lnTo>
                    <a:pt x="204699" y="27056"/>
                  </a:lnTo>
                  <a:lnTo>
                    <a:pt x="205078" y="26980"/>
                  </a:lnTo>
                  <a:close/>
                  <a:moveTo>
                    <a:pt x="208261" y="24176"/>
                  </a:moveTo>
                  <a:lnTo>
                    <a:pt x="208186" y="24403"/>
                  </a:lnTo>
                  <a:lnTo>
                    <a:pt x="206518" y="27511"/>
                  </a:lnTo>
                  <a:lnTo>
                    <a:pt x="204927" y="30390"/>
                  </a:lnTo>
                  <a:lnTo>
                    <a:pt x="203335" y="33043"/>
                  </a:lnTo>
                  <a:lnTo>
                    <a:pt x="202577" y="34331"/>
                  </a:lnTo>
                  <a:lnTo>
                    <a:pt x="201971" y="35165"/>
                  </a:lnTo>
                  <a:lnTo>
                    <a:pt x="201592" y="35544"/>
                  </a:lnTo>
                  <a:lnTo>
                    <a:pt x="201441" y="35620"/>
                  </a:lnTo>
                  <a:lnTo>
                    <a:pt x="201289" y="35695"/>
                  </a:lnTo>
                  <a:lnTo>
                    <a:pt x="200910" y="35620"/>
                  </a:lnTo>
                  <a:lnTo>
                    <a:pt x="200834" y="35544"/>
                  </a:lnTo>
                  <a:lnTo>
                    <a:pt x="200834" y="35392"/>
                  </a:lnTo>
                  <a:lnTo>
                    <a:pt x="200986" y="34862"/>
                  </a:lnTo>
                  <a:lnTo>
                    <a:pt x="201365" y="34028"/>
                  </a:lnTo>
                  <a:lnTo>
                    <a:pt x="202274" y="32437"/>
                  </a:lnTo>
                  <a:lnTo>
                    <a:pt x="203335" y="30694"/>
                  </a:lnTo>
                  <a:lnTo>
                    <a:pt x="204624" y="28799"/>
                  </a:lnTo>
                  <a:lnTo>
                    <a:pt x="206139" y="26828"/>
                  </a:lnTo>
                  <a:lnTo>
                    <a:pt x="207958" y="24555"/>
                  </a:lnTo>
                  <a:lnTo>
                    <a:pt x="208261" y="24176"/>
                  </a:lnTo>
                  <a:close/>
                  <a:moveTo>
                    <a:pt x="208868" y="29329"/>
                  </a:moveTo>
                  <a:lnTo>
                    <a:pt x="208792" y="29633"/>
                  </a:lnTo>
                  <a:lnTo>
                    <a:pt x="208640" y="30087"/>
                  </a:lnTo>
                  <a:lnTo>
                    <a:pt x="208413" y="30390"/>
                  </a:lnTo>
                  <a:lnTo>
                    <a:pt x="208034" y="30845"/>
                  </a:lnTo>
                  <a:lnTo>
                    <a:pt x="207200" y="31830"/>
                  </a:lnTo>
                  <a:lnTo>
                    <a:pt x="206064" y="33043"/>
                  </a:lnTo>
                  <a:lnTo>
                    <a:pt x="204927" y="34331"/>
                  </a:lnTo>
                  <a:lnTo>
                    <a:pt x="204396" y="35089"/>
                  </a:lnTo>
                  <a:lnTo>
                    <a:pt x="203942" y="35544"/>
                  </a:lnTo>
                  <a:lnTo>
                    <a:pt x="203638" y="35695"/>
                  </a:lnTo>
                  <a:lnTo>
                    <a:pt x="203335" y="35695"/>
                  </a:lnTo>
                  <a:lnTo>
                    <a:pt x="203108" y="35620"/>
                  </a:lnTo>
                  <a:lnTo>
                    <a:pt x="202956" y="35544"/>
                  </a:lnTo>
                  <a:lnTo>
                    <a:pt x="202881" y="35468"/>
                  </a:lnTo>
                  <a:lnTo>
                    <a:pt x="202956" y="35392"/>
                  </a:lnTo>
                  <a:lnTo>
                    <a:pt x="203714" y="34407"/>
                  </a:lnTo>
                  <a:lnTo>
                    <a:pt x="204624" y="33346"/>
                  </a:lnTo>
                  <a:lnTo>
                    <a:pt x="206443" y="31300"/>
                  </a:lnTo>
                  <a:lnTo>
                    <a:pt x="207352" y="30466"/>
                  </a:lnTo>
                  <a:lnTo>
                    <a:pt x="208034" y="29860"/>
                  </a:lnTo>
                  <a:lnTo>
                    <a:pt x="208565" y="29405"/>
                  </a:lnTo>
                  <a:lnTo>
                    <a:pt x="208792" y="29329"/>
                  </a:lnTo>
                  <a:close/>
                  <a:moveTo>
                    <a:pt x="207958" y="31679"/>
                  </a:moveTo>
                  <a:lnTo>
                    <a:pt x="207882" y="31906"/>
                  </a:lnTo>
                  <a:lnTo>
                    <a:pt x="207731" y="32512"/>
                  </a:lnTo>
                  <a:lnTo>
                    <a:pt x="206897" y="34407"/>
                  </a:lnTo>
                  <a:lnTo>
                    <a:pt x="206594" y="35013"/>
                  </a:lnTo>
                  <a:lnTo>
                    <a:pt x="206367" y="35468"/>
                  </a:lnTo>
                  <a:lnTo>
                    <a:pt x="206139" y="35695"/>
                  </a:lnTo>
                  <a:lnTo>
                    <a:pt x="205912" y="35847"/>
                  </a:lnTo>
                  <a:lnTo>
                    <a:pt x="204775" y="35847"/>
                  </a:lnTo>
                  <a:lnTo>
                    <a:pt x="204624" y="35771"/>
                  </a:lnTo>
                  <a:lnTo>
                    <a:pt x="204548" y="35771"/>
                  </a:lnTo>
                  <a:lnTo>
                    <a:pt x="204624" y="35468"/>
                  </a:lnTo>
                  <a:lnTo>
                    <a:pt x="205003" y="34938"/>
                  </a:lnTo>
                  <a:lnTo>
                    <a:pt x="206139" y="33573"/>
                  </a:lnTo>
                  <a:lnTo>
                    <a:pt x="207276" y="32285"/>
                  </a:lnTo>
                  <a:lnTo>
                    <a:pt x="207731" y="31830"/>
                  </a:lnTo>
                  <a:lnTo>
                    <a:pt x="207958" y="31679"/>
                  </a:lnTo>
                  <a:close/>
                  <a:moveTo>
                    <a:pt x="164381" y="33877"/>
                  </a:moveTo>
                  <a:lnTo>
                    <a:pt x="165745" y="33952"/>
                  </a:lnTo>
                  <a:lnTo>
                    <a:pt x="166882" y="34028"/>
                  </a:lnTo>
                  <a:lnTo>
                    <a:pt x="167867" y="34180"/>
                  </a:lnTo>
                  <a:lnTo>
                    <a:pt x="168549" y="34331"/>
                  </a:lnTo>
                  <a:lnTo>
                    <a:pt x="169156" y="34559"/>
                  </a:lnTo>
                  <a:lnTo>
                    <a:pt x="169913" y="34938"/>
                  </a:lnTo>
                  <a:lnTo>
                    <a:pt x="170217" y="35165"/>
                  </a:lnTo>
                  <a:lnTo>
                    <a:pt x="170368" y="35392"/>
                  </a:lnTo>
                  <a:lnTo>
                    <a:pt x="170596" y="35771"/>
                  </a:lnTo>
                  <a:lnTo>
                    <a:pt x="170596" y="35999"/>
                  </a:lnTo>
                  <a:lnTo>
                    <a:pt x="170444" y="35999"/>
                  </a:lnTo>
                  <a:lnTo>
                    <a:pt x="170141" y="35847"/>
                  </a:lnTo>
                  <a:lnTo>
                    <a:pt x="169686" y="35620"/>
                  </a:lnTo>
                  <a:lnTo>
                    <a:pt x="169307" y="35544"/>
                  </a:lnTo>
                  <a:lnTo>
                    <a:pt x="168095" y="35241"/>
                  </a:lnTo>
                  <a:lnTo>
                    <a:pt x="166882" y="35013"/>
                  </a:lnTo>
                  <a:lnTo>
                    <a:pt x="165290" y="34862"/>
                  </a:lnTo>
                  <a:lnTo>
                    <a:pt x="164229" y="34786"/>
                  </a:lnTo>
                  <a:lnTo>
                    <a:pt x="163699" y="34710"/>
                  </a:lnTo>
                  <a:lnTo>
                    <a:pt x="163472" y="34634"/>
                  </a:lnTo>
                  <a:lnTo>
                    <a:pt x="163396" y="34559"/>
                  </a:lnTo>
                  <a:lnTo>
                    <a:pt x="163320" y="34256"/>
                  </a:lnTo>
                  <a:lnTo>
                    <a:pt x="163396" y="34104"/>
                  </a:lnTo>
                  <a:lnTo>
                    <a:pt x="163396" y="34028"/>
                  </a:lnTo>
                  <a:lnTo>
                    <a:pt x="163547" y="33952"/>
                  </a:lnTo>
                  <a:lnTo>
                    <a:pt x="163699" y="33952"/>
                  </a:lnTo>
                  <a:lnTo>
                    <a:pt x="164381" y="33877"/>
                  </a:lnTo>
                  <a:close/>
                  <a:moveTo>
                    <a:pt x="213851" y="19496"/>
                  </a:moveTo>
                  <a:lnTo>
                    <a:pt x="213642" y="20538"/>
                  </a:lnTo>
                  <a:lnTo>
                    <a:pt x="212884" y="23039"/>
                  </a:lnTo>
                  <a:lnTo>
                    <a:pt x="211444" y="27511"/>
                  </a:lnTo>
                  <a:lnTo>
                    <a:pt x="211293" y="28268"/>
                  </a:lnTo>
                  <a:lnTo>
                    <a:pt x="211293" y="28572"/>
                  </a:lnTo>
                  <a:lnTo>
                    <a:pt x="211369" y="28723"/>
                  </a:lnTo>
                  <a:lnTo>
                    <a:pt x="211444" y="28723"/>
                  </a:lnTo>
                  <a:lnTo>
                    <a:pt x="211596" y="28572"/>
                  </a:lnTo>
                  <a:lnTo>
                    <a:pt x="211823" y="28268"/>
                  </a:lnTo>
                  <a:lnTo>
                    <a:pt x="212051" y="27738"/>
                  </a:lnTo>
                  <a:lnTo>
                    <a:pt x="212657" y="26071"/>
                  </a:lnTo>
                  <a:lnTo>
                    <a:pt x="213415" y="23494"/>
                  </a:lnTo>
                  <a:lnTo>
                    <a:pt x="214476" y="20159"/>
                  </a:lnTo>
                  <a:lnTo>
                    <a:pt x="214552" y="19932"/>
                  </a:lnTo>
                  <a:lnTo>
                    <a:pt x="214552" y="20008"/>
                  </a:lnTo>
                  <a:lnTo>
                    <a:pt x="214552" y="20614"/>
                  </a:lnTo>
                  <a:lnTo>
                    <a:pt x="214324" y="21675"/>
                  </a:lnTo>
                  <a:lnTo>
                    <a:pt x="214021" y="23039"/>
                  </a:lnTo>
                  <a:lnTo>
                    <a:pt x="213188" y="26450"/>
                  </a:lnTo>
                  <a:lnTo>
                    <a:pt x="212202" y="29860"/>
                  </a:lnTo>
                  <a:lnTo>
                    <a:pt x="211748" y="31224"/>
                  </a:lnTo>
                  <a:lnTo>
                    <a:pt x="211369" y="32361"/>
                  </a:lnTo>
                  <a:lnTo>
                    <a:pt x="210611" y="34180"/>
                  </a:lnTo>
                  <a:lnTo>
                    <a:pt x="210080" y="35317"/>
                  </a:lnTo>
                  <a:lnTo>
                    <a:pt x="209853" y="35695"/>
                  </a:lnTo>
                  <a:lnTo>
                    <a:pt x="209626" y="35923"/>
                  </a:lnTo>
                  <a:lnTo>
                    <a:pt x="209474" y="36074"/>
                  </a:lnTo>
                  <a:lnTo>
                    <a:pt x="209095" y="36074"/>
                  </a:lnTo>
                  <a:lnTo>
                    <a:pt x="209019" y="35999"/>
                  </a:lnTo>
                  <a:lnTo>
                    <a:pt x="208944" y="35923"/>
                  </a:lnTo>
                  <a:lnTo>
                    <a:pt x="209019" y="35695"/>
                  </a:lnTo>
                  <a:lnTo>
                    <a:pt x="210156" y="32588"/>
                  </a:lnTo>
                  <a:lnTo>
                    <a:pt x="210914" y="30163"/>
                  </a:lnTo>
                  <a:lnTo>
                    <a:pt x="210838" y="30012"/>
                  </a:lnTo>
                  <a:lnTo>
                    <a:pt x="210687" y="29936"/>
                  </a:lnTo>
                  <a:lnTo>
                    <a:pt x="210611" y="29936"/>
                  </a:lnTo>
                  <a:lnTo>
                    <a:pt x="210459" y="30087"/>
                  </a:lnTo>
                  <a:lnTo>
                    <a:pt x="210232" y="30618"/>
                  </a:lnTo>
                  <a:lnTo>
                    <a:pt x="209777" y="31755"/>
                  </a:lnTo>
                  <a:lnTo>
                    <a:pt x="209019" y="33725"/>
                  </a:lnTo>
                  <a:lnTo>
                    <a:pt x="208565" y="35089"/>
                  </a:lnTo>
                  <a:lnTo>
                    <a:pt x="208261" y="35771"/>
                  </a:lnTo>
                  <a:lnTo>
                    <a:pt x="208110" y="35923"/>
                  </a:lnTo>
                  <a:lnTo>
                    <a:pt x="207958" y="36074"/>
                  </a:lnTo>
                  <a:lnTo>
                    <a:pt x="206973" y="36074"/>
                  </a:lnTo>
                  <a:lnTo>
                    <a:pt x="207504" y="34862"/>
                  </a:lnTo>
                  <a:lnTo>
                    <a:pt x="208413" y="32512"/>
                  </a:lnTo>
                  <a:lnTo>
                    <a:pt x="209929" y="28723"/>
                  </a:lnTo>
                  <a:lnTo>
                    <a:pt x="211217" y="25313"/>
                  </a:lnTo>
                  <a:lnTo>
                    <a:pt x="212505" y="22357"/>
                  </a:lnTo>
                  <a:lnTo>
                    <a:pt x="213415" y="20159"/>
                  </a:lnTo>
                  <a:lnTo>
                    <a:pt x="213718" y="19629"/>
                  </a:lnTo>
                  <a:lnTo>
                    <a:pt x="213851" y="19496"/>
                  </a:lnTo>
                  <a:close/>
                  <a:moveTo>
                    <a:pt x="223646" y="21978"/>
                  </a:moveTo>
                  <a:lnTo>
                    <a:pt x="222812" y="22963"/>
                  </a:lnTo>
                  <a:lnTo>
                    <a:pt x="220539" y="25313"/>
                  </a:lnTo>
                  <a:lnTo>
                    <a:pt x="218341" y="27586"/>
                  </a:lnTo>
                  <a:lnTo>
                    <a:pt x="217053" y="29026"/>
                  </a:lnTo>
                  <a:lnTo>
                    <a:pt x="216371" y="29936"/>
                  </a:lnTo>
                  <a:lnTo>
                    <a:pt x="216219" y="30163"/>
                  </a:lnTo>
                  <a:lnTo>
                    <a:pt x="216295" y="30315"/>
                  </a:lnTo>
                  <a:lnTo>
                    <a:pt x="216598" y="30012"/>
                  </a:lnTo>
                  <a:lnTo>
                    <a:pt x="217507" y="29178"/>
                  </a:lnTo>
                  <a:lnTo>
                    <a:pt x="220387" y="26374"/>
                  </a:lnTo>
                  <a:lnTo>
                    <a:pt x="223267" y="23494"/>
                  </a:lnTo>
                  <a:lnTo>
                    <a:pt x="224177" y="22584"/>
                  </a:lnTo>
                  <a:lnTo>
                    <a:pt x="224480" y="22357"/>
                  </a:lnTo>
                  <a:lnTo>
                    <a:pt x="224480" y="22509"/>
                  </a:lnTo>
                  <a:lnTo>
                    <a:pt x="224252" y="22888"/>
                  </a:lnTo>
                  <a:lnTo>
                    <a:pt x="223267" y="24176"/>
                  </a:lnTo>
                  <a:lnTo>
                    <a:pt x="221524" y="26146"/>
                  </a:lnTo>
                  <a:lnTo>
                    <a:pt x="219023" y="28875"/>
                  </a:lnTo>
                  <a:lnTo>
                    <a:pt x="215992" y="32209"/>
                  </a:lnTo>
                  <a:lnTo>
                    <a:pt x="214703" y="33649"/>
                  </a:lnTo>
                  <a:lnTo>
                    <a:pt x="213945" y="34710"/>
                  </a:lnTo>
                  <a:lnTo>
                    <a:pt x="213263" y="35544"/>
                  </a:lnTo>
                  <a:lnTo>
                    <a:pt x="212809" y="36074"/>
                  </a:lnTo>
                  <a:lnTo>
                    <a:pt x="212430" y="36302"/>
                  </a:lnTo>
                  <a:lnTo>
                    <a:pt x="212278" y="36378"/>
                  </a:lnTo>
                  <a:lnTo>
                    <a:pt x="212202" y="36378"/>
                  </a:lnTo>
                  <a:lnTo>
                    <a:pt x="212127" y="36302"/>
                  </a:lnTo>
                  <a:lnTo>
                    <a:pt x="212051" y="36226"/>
                  </a:lnTo>
                  <a:lnTo>
                    <a:pt x="212278" y="35847"/>
                  </a:lnTo>
                  <a:lnTo>
                    <a:pt x="212733" y="35089"/>
                  </a:lnTo>
                  <a:lnTo>
                    <a:pt x="213718" y="33877"/>
                  </a:lnTo>
                  <a:lnTo>
                    <a:pt x="214703" y="32512"/>
                  </a:lnTo>
                  <a:lnTo>
                    <a:pt x="215310" y="31603"/>
                  </a:lnTo>
                  <a:lnTo>
                    <a:pt x="215385" y="31376"/>
                  </a:lnTo>
                  <a:lnTo>
                    <a:pt x="215385" y="31224"/>
                  </a:lnTo>
                  <a:lnTo>
                    <a:pt x="215310" y="31224"/>
                  </a:lnTo>
                  <a:lnTo>
                    <a:pt x="215082" y="31376"/>
                  </a:lnTo>
                  <a:lnTo>
                    <a:pt x="214779" y="31603"/>
                  </a:lnTo>
                  <a:lnTo>
                    <a:pt x="214324" y="32209"/>
                  </a:lnTo>
                  <a:lnTo>
                    <a:pt x="213036" y="33801"/>
                  </a:lnTo>
                  <a:lnTo>
                    <a:pt x="211899" y="35317"/>
                  </a:lnTo>
                  <a:lnTo>
                    <a:pt x="211596" y="35847"/>
                  </a:lnTo>
                  <a:lnTo>
                    <a:pt x="211444" y="36150"/>
                  </a:lnTo>
                  <a:lnTo>
                    <a:pt x="211444" y="36226"/>
                  </a:lnTo>
                  <a:lnTo>
                    <a:pt x="211369" y="36226"/>
                  </a:lnTo>
                  <a:lnTo>
                    <a:pt x="210990" y="36302"/>
                  </a:lnTo>
                  <a:lnTo>
                    <a:pt x="210611" y="36302"/>
                  </a:lnTo>
                  <a:lnTo>
                    <a:pt x="210459" y="36226"/>
                  </a:lnTo>
                  <a:lnTo>
                    <a:pt x="210914" y="35468"/>
                  </a:lnTo>
                  <a:lnTo>
                    <a:pt x="211975" y="33801"/>
                  </a:lnTo>
                  <a:lnTo>
                    <a:pt x="213188" y="32134"/>
                  </a:lnTo>
                  <a:lnTo>
                    <a:pt x="214476" y="30390"/>
                  </a:lnTo>
                  <a:lnTo>
                    <a:pt x="215840" y="28723"/>
                  </a:lnTo>
                  <a:lnTo>
                    <a:pt x="217280" y="27207"/>
                  </a:lnTo>
                  <a:lnTo>
                    <a:pt x="218644" y="25767"/>
                  </a:lnTo>
                  <a:lnTo>
                    <a:pt x="219933" y="24555"/>
                  </a:lnTo>
                  <a:lnTo>
                    <a:pt x="221145" y="23570"/>
                  </a:lnTo>
                  <a:lnTo>
                    <a:pt x="222130" y="22812"/>
                  </a:lnTo>
                  <a:lnTo>
                    <a:pt x="223646" y="21978"/>
                  </a:lnTo>
                  <a:close/>
                  <a:moveTo>
                    <a:pt x="228724" y="24934"/>
                  </a:moveTo>
                  <a:lnTo>
                    <a:pt x="228724" y="25010"/>
                  </a:lnTo>
                  <a:lnTo>
                    <a:pt x="228269" y="25237"/>
                  </a:lnTo>
                  <a:lnTo>
                    <a:pt x="225541" y="27283"/>
                  </a:lnTo>
                  <a:lnTo>
                    <a:pt x="222434" y="29633"/>
                  </a:lnTo>
                  <a:lnTo>
                    <a:pt x="219326" y="32209"/>
                  </a:lnTo>
                  <a:lnTo>
                    <a:pt x="216674" y="34483"/>
                  </a:lnTo>
                  <a:lnTo>
                    <a:pt x="215006" y="35923"/>
                  </a:lnTo>
                  <a:lnTo>
                    <a:pt x="214552" y="36378"/>
                  </a:lnTo>
                  <a:lnTo>
                    <a:pt x="214324" y="36529"/>
                  </a:lnTo>
                  <a:lnTo>
                    <a:pt x="214476" y="36226"/>
                  </a:lnTo>
                  <a:lnTo>
                    <a:pt x="215158" y="35544"/>
                  </a:lnTo>
                  <a:lnTo>
                    <a:pt x="217204" y="33573"/>
                  </a:lnTo>
                  <a:lnTo>
                    <a:pt x="219781" y="31224"/>
                  </a:lnTo>
                  <a:lnTo>
                    <a:pt x="221827" y="29481"/>
                  </a:lnTo>
                  <a:lnTo>
                    <a:pt x="223343" y="28268"/>
                  </a:lnTo>
                  <a:lnTo>
                    <a:pt x="224859" y="27207"/>
                  </a:lnTo>
                  <a:lnTo>
                    <a:pt x="226223" y="26222"/>
                  </a:lnTo>
                  <a:lnTo>
                    <a:pt x="227511" y="25464"/>
                  </a:lnTo>
                  <a:lnTo>
                    <a:pt x="228648" y="24934"/>
                  </a:lnTo>
                  <a:close/>
                  <a:moveTo>
                    <a:pt x="230240" y="24631"/>
                  </a:moveTo>
                  <a:lnTo>
                    <a:pt x="229936" y="25010"/>
                  </a:lnTo>
                  <a:lnTo>
                    <a:pt x="229179" y="25919"/>
                  </a:lnTo>
                  <a:lnTo>
                    <a:pt x="228042" y="26980"/>
                  </a:lnTo>
                  <a:lnTo>
                    <a:pt x="226223" y="28420"/>
                  </a:lnTo>
                  <a:lnTo>
                    <a:pt x="221827" y="31982"/>
                  </a:lnTo>
                  <a:lnTo>
                    <a:pt x="217659" y="35165"/>
                  </a:lnTo>
                  <a:lnTo>
                    <a:pt x="216295" y="36150"/>
                  </a:lnTo>
                  <a:lnTo>
                    <a:pt x="215840" y="36453"/>
                  </a:lnTo>
                  <a:lnTo>
                    <a:pt x="215613" y="36529"/>
                  </a:lnTo>
                  <a:lnTo>
                    <a:pt x="215461" y="36529"/>
                  </a:lnTo>
                  <a:lnTo>
                    <a:pt x="215461" y="36378"/>
                  </a:lnTo>
                  <a:lnTo>
                    <a:pt x="215613" y="36074"/>
                  </a:lnTo>
                  <a:lnTo>
                    <a:pt x="215992" y="35771"/>
                  </a:lnTo>
                  <a:lnTo>
                    <a:pt x="217128" y="34634"/>
                  </a:lnTo>
                  <a:lnTo>
                    <a:pt x="219099" y="32967"/>
                  </a:lnTo>
                  <a:lnTo>
                    <a:pt x="222282" y="30390"/>
                  </a:lnTo>
                  <a:lnTo>
                    <a:pt x="225844" y="27662"/>
                  </a:lnTo>
                  <a:lnTo>
                    <a:pt x="228800" y="25540"/>
                  </a:lnTo>
                  <a:lnTo>
                    <a:pt x="229785" y="24858"/>
                  </a:lnTo>
                  <a:lnTo>
                    <a:pt x="230240" y="24631"/>
                  </a:lnTo>
                  <a:close/>
                  <a:moveTo>
                    <a:pt x="150967" y="33725"/>
                  </a:moveTo>
                  <a:lnTo>
                    <a:pt x="151422" y="33801"/>
                  </a:lnTo>
                  <a:lnTo>
                    <a:pt x="153316" y="33877"/>
                  </a:lnTo>
                  <a:lnTo>
                    <a:pt x="156575" y="34028"/>
                  </a:lnTo>
                  <a:lnTo>
                    <a:pt x="160971" y="34180"/>
                  </a:lnTo>
                  <a:lnTo>
                    <a:pt x="160971" y="35165"/>
                  </a:lnTo>
                  <a:lnTo>
                    <a:pt x="160971" y="36074"/>
                  </a:lnTo>
                  <a:lnTo>
                    <a:pt x="161046" y="36681"/>
                  </a:lnTo>
                  <a:lnTo>
                    <a:pt x="161198" y="37211"/>
                  </a:lnTo>
                  <a:lnTo>
                    <a:pt x="152407" y="37211"/>
                  </a:lnTo>
                  <a:lnTo>
                    <a:pt x="151422" y="37135"/>
                  </a:lnTo>
                  <a:lnTo>
                    <a:pt x="150739" y="37060"/>
                  </a:lnTo>
                  <a:lnTo>
                    <a:pt x="150361" y="36908"/>
                  </a:lnTo>
                  <a:lnTo>
                    <a:pt x="150285" y="36757"/>
                  </a:lnTo>
                  <a:lnTo>
                    <a:pt x="150209" y="36605"/>
                  </a:lnTo>
                  <a:lnTo>
                    <a:pt x="150133" y="36302"/>
                  </a:lnTo>
                  <a:lnTo>
                    <a:pt x="150133" y="35771"/>
                  </a:lnTo>
                  <a:lnTo>
                    <a:pt x="150209" y="35089"/>
                  </a:lnTo>
                  <a:lnTo>
                    <a:pt x="150436" y="34331"/>
                  </a:lnTo>
                  <a:lnTo>
                    <a:pt x="150588" y="33952"/>
                  </a:lnTo>
                  <a:lnTo>
                    <a:pt x="150739" y="33725"/>
                  </a:lnTo>
                  <a:close/>
                  <a:moveTo>
                    <a:pt x="162107" y="34104"/>
                  </a:moveTo>
                  <a:lnTo>
                    <a:pt x="162259" y="34180"/>
                  </a:lnTo>
                  <a:lnTo>
                    <a:pt x="162411" y="34483"/>
                  </a:lnTo>
                  <a:lnTo>
                    <a:pt x="162562" y="34938"/>
                  </a:lnTo>
                  <a:lnTo>
                    <a:pt x="162714" y="35544"/>
                  </a:lnTo>
                  <a:lnTo>
                    <a:pt x="162790" y="36605"/>
                  </a:lnTo>
                  <a:lnTo>
                    <a:pt x="162790" y="36908"/>
                  </a:lnTo>
                  <a:lnTo>
                    <a:pt x="162714" y="37211"/>
                  </a:lnTo>
                  <a:lnTo>
                    <a:pt x="162638" y="37363"/>
                  </a:lnTo>
                  <a:lnTo>
                    <a:pt x="162562" y="37439"/>
                  </a:lnTo>
                  <a:lnTo>
                    <a:pt x="162335" y="37363"/>
                  </a:lnTo>
                  <a:lnTo>
                    <a:pt x="162183" y="37211"/>
                  </a:lnTo>
                  <a:lnTo>
                    <a:pt x="161956" y="36908"/>
                  </a:lnTo>
                  <a:lnTo>
                    <a:pt x="161880" y="36453"/>
                  </a:lnTo>
                  <a:lnTo>
                    <a:pt x="161804" y="35999"/>
                  </a:lnTo>
                  <a:lnTo>
                    <a:pt x="161728" y="35468"/>
                  </a:lnTo>
                  <a:lnTo>
                    <a:pt x="161804" y="34938"/>
                  </a:lnTo>
                  <a:lnTo>
                    <a:pt x="161880" y="34559"/>
                  </a:lnTo>
                  <a:lnTo>
                    <a:pt x="161956" y="34256"/>
                  </a:lnTo>
                  <a:lnTo>
                    <a:pt x="162032" y="34180"/>
                  </a:lnTo>
                  <a:lnTo>
                    <a:pt x="162107" y="34104"/>
                  </a:lnTo>
                  <a:close/>
                  <a:moveTo>
                    <a:pt x="168701" y="35923"/>
                  </a:moveTo>
                  <a:lnTo>
                    <a:pt x="169004" y="35999"/>
                  </a:lnTo>
                  <a:lnTo>
                    <a:pt x="169535" y="36302"/>
                  </a:lnTo>
                  <a:lnTo>
                    <a:pt x="169838" y="36605"/>
                  </a:lnTo>
                  <a:lnTo>
                    <a:pt x="169989" y="36832"/>
                  </a:lnTo>
                  <a:lnTo>
                    <a:pt x="170141" y="37060"/>
                  </a:lnTo>
                  <a:lnTo>
                    <a:pt x="170141" y="37363"/>
                  </a:lnTo>
                  <a:lnTo>
                    <a:pt x="170141" y="37666"/>
                  </a:lnTo>
                  <a:lnTo>
                    <a:pt x="170141" y="37742"/>
                  </a:lnTo>
                  <a:lnTo>
                    <a:pt x="170065" y="37818"/>
                  </a:lnTo>
                  <a:lnTo>
                    <a:pt x="169989" y="37590"/>
                  </a:lnTo>
                  <a:lnTo>
                    <a:pt x="169762" y="37135"/>
                  </a:lnTo>
                  <a:lnTo>
                    <a:pt x="169307" y="36529"/>
                  </a:lnTo>
                  <a:lnTo>
                    <a:pt x="169080" y="36302"/>
                  </a:lnTo>
                  <a:lnTo>
                    <a:pt x="168928" y="36150"/>
                  </a:lnTo>
                  <a:lnTo>
                    <a:pt x="168701" y="35999"/>
                  </a:lnTo>
                  <a:lnTo>
                    <a:pt x="168701" y="35923"/>
                  </a:lnTo>
                  <a:close/>
                  <a:moveTo>
                    <a:pt x="181509" y="35771"/>
                  </a:moveTo>
                  <a:lnTo>
                    <a:pt x="188481" y="36302"/>
                  </a:lnTo>
                  <a:lnTo>
                    <a:pt x="198712" y="36984"/>
                  </a:lnTo>
                  <a:lnTo>
                    <a:pt x="206821" y="37514"/>
                  </a:lnTo>
                  <a:lnTo>
                    <a:pt x="210005" y="37742"/>
                  </a:lnTo>
                  <a:lnTo>
                    <a:pt x="212127" y="37893"/>
                  </a:lnTo>
                  <a:lnTo>
                    <a:pt x="213112" y="37893"/>
                  </a:lnTo>
                  <a:lnTo>
                    <a:pt x="213415" y="37969"/>
                  </a:lnTo>
                  <a:lnTo>
                    <a:pt x="213566" y="38045"/>
                  </a:lnTo>
                  <a:lnTo>
                    <a:pt x="213491" y="38121"/>
                  </a:lnTo>
                  <a:lnTo>
                    <a:pt x="213188" y="38196"/>
                  </a:lnTo>
                  <a:lnTo>
                    <a:pt x="212051" y="38272"/>
                  </a:lnTo>
                  <a:lnTo>
                    <a:pt x="210156" y="38196"/>
                  </a:lnTo>
                  <a:lnTo>
                    <a:pt x="207504" y="38121"/>
                  </a:lnTo>
                  <a:lnTo>
                    <a:pt x="199546" y="37666"/>
                  </a:lnTo>
                  <a:lnTo>
                    <a:pt x="188102" y="36908"/>
                  </a:lnTo>
                  <a:lnTo>
                    <a:pt x="183479" y="36529"/>
                  </a:lnTo>
                  <a:lnTo>
                    <a:pt x="180599" y="36150"/>
                  </a:lnTo>
                  <a:lnTo>
                    <a:pt x="180372" y="36074"/>
                  </a:lnTo>
                  <a:lnTo>
                    <a:pt x="180296" y="35999"/>
                  </a:lnTo>
                  <a:lnTo>
                    <a:pt x="180372" y="35923"/>
                  </a:lnTo>
                  <a:lnTo>
                    <a:pt x="180448" y="35847"/>
                  </a:lnTo>
                  <a:lnTo>
                    <a:pt x="180902" y="35771"/>
                  </a:lnTo>
                  <a:close/>
                  <a:moveTo>
                    <a:pt x="166200" y="30315"/>
                  </a:moveTo>
                  <a:lnTo>
                    <a:pt x="168398" y="30390"/>
                  </a:lnTo>
                  <a:lnTo>
                    <a:pt x="169535" y="30466"/>
                  </a:lnTo>
                  <a:lnTo>
                    <a:pt x="170292" y="30542"/>
                  </a:lnTo>
                  <a:lnTo>
                    <a:pt x="170974" y="30769"/>
                  </a:lnTo>
                  <a:lnTo>
                    <a:pt x="171581" y="31073"/>
                  </a:lnTo>
                  <a:lnTo>
                    <a:pt x="172187" y="31376"/>
                  </a:lnTo>
                  <a:lnTo>
                    <a:pt x="172566" y="31755"/>
                  </a:lnTo>
                  <a:lnTo>
                    <a:pt x="172945" y="32209"/>
                  </a:lnTo>
                  <a:lnTo>
                    <a:pt x="173324" y="32816"/>
                  </a:lnTo>
                  <a:lnTo>
                    <a:pt x="173703" y="33498"/>
                  </a:lnTo>
                  <a:lnTo>
                    <a:pt x="173854" y="34028"/>
                  </a:lnTo>
                  <a:lnTo>
                    <a:pt x="173854" y="34634"/>
                  </a:lnTo>
                  <a:lnTo>
                    <a:pt x="173854" y="35468"/>
                  </a:lnTo>
                  <a:lnTo>
                    <a:pt x="173627" y="36908"/>
                  </a:lnTo>
                  <a:lnTo>
                    <a:pt x="173475" y="37514"/>
                  </a:lnTo>
                  <a:lnTo>
                    <a:pt x="173248" y="38121"/>
                  </a:lnTo>
                  <a:lnTo>
                    <a:pt x="172718" y="39257"/>
                  </a:lnTo>
                  <a:lnTo>
                    <a:pt x="171960" y="40622"/>
                  </a:lnTo>
                  <a:lnTo>
                    <a:pt x="171202" y="41834"/>
                  </a:lnTo>
                  <a:lnTo>
                    <a:pt x="170899" y="42289"/>
                  </a:lnTo>
                  <a:lnTo>
                    <a:pt x="170671" y="42516"/>
                  </a:lnTo>
                  <a:lnTo>
                    <a:pt x="170520" y="42668"/>
                  </a:lnTo>
                  <a:lnTo>
                    <a:pt x="170444" y="42668"/>
                  </a:lnTo>
                  <a:lnTo>
                    <a:pt x="170671" y="42137"/>
                  </a:lnTo>
                  <a:lnTo>
                    <a:pt x="171808" y="40318"/>
                  </a:lnTo>
                  <a:lnTo>
                    <a:pt x="172718" y="38575"/>
                  </a:lnTo>
                  <a:lnTo>
                    <a:pt x="173324" y="37211"/>
                  </a:lnTo>
                  <a:lnTo>
                    <a:pt x="173400" y="36757"/>
                  </a:lnTo>
                  <a:lnTo>
                    <a:pt x="173400" y="36453"/>
                  </a:lnTo>
                  <a:lnTo>
                    <a:pt x="173324" y="36453"/>
                  </a:lnTo>
                  <a:lnTo>
                    <a:pt x="173248" y="36605"/>
                  </a:lnTo>
                  <a:lnTo>
                    <a:pt x="172945" y="37363"/>
                  </a:lnTo>
                  <a:lnTo>
                    <a:pt x="172490" y="38424"/>
                  </a:lnTo>
                  <a:lnTo>
                    <a:pt x="171732" y="39864"/>
                  </a:lnTo>
                  <a:lnTo>
                    <a:pt x="170899" y="41304"/>
                  </a:lnTo>
                  <a:lnTo>
                    <a:pt x="170141" y="42365"/>
                  </a:lnTo>
                  <a:lnTo>
                    <a:pt x="169913" y="42592"/>
                  </a:lnTo>
                  <a:lnTo>
                    <a:pt x="169686" y="42744"/>
                  </a:lnTo>
                  <a:lnTo>
                    <a:pt x="169459" y="42819"/>
                  </a:lnTo>
                  <a:lnTo>
                    <a:pt x="169307" y="42819"/>
                  </a:lnTo>
                  <a:lnTo>
                    <a:pt x="169231" y="42668"/>
                  </a:lnTo>
                  <a:lnTo>
                    <a:pt x="169383" y="42441"/>
                  </a:lnTo>
                  <a:lnTo>
                    <a:pt x="169610" y="42062"/>
                  </a:lnTo>
                  <a:lnTo>
                    <a:pt x="169989" y="41607"/>
                  </a:lnTo>
                  <a:lnTo>
                    <a:pt x="170596" y="40773"/>
                  </a:lnTo>
                  <a:lnTo>
                    <a:pt x="170747" y="40470"/>
                  </a:lnTo>
                  <a:lnTo>
                    <a:pt x="170747" y="40394"/>
                  </a:lnTo>
                  <a:lnTo>
                    <a:pt x="170747" y="40318"/>
                  </a:lnTo>
                  <a:lnTo>
                    <a:pt x="170596" y="40394"/>
                  </a:lnTo>
                  <a:lnTo>
                    <a:pt x="170292" y="40622"/>
                  </a:lnTo>
                  <a:lnTo>
                    <a:pt x="169080" y="42137"/>
                  </a:lnTo>
                  <a:lnTo>
                    <a:pt x="168852" y="42365"/>
                  </a:lnTo>
                  <a:lnTo>
                    <a:pt x="168701" y="42441"/>
                  </a:lnTo>
                  <a:lnTo>
                    <a:pt x="168625" y="42365"/>
                  </a:lnTo>
                  <a:lnTo>
                    <a:pt x="168549" y="42213"/>
                  </a:lnTo>
                  <a:lnTo>
                    <a:pt x="168549" y="41986"/>
                  </a:lnTo>
                  <a:lnTo>
                    <a:pt x="168701" y="41607"/>
                  </a:lnTo>
                  <a:lnTo>
                    <a:pt x="169004" y="41152"/>
                  </a:lnTo>
                  <a:lnTo>
                    <a:pt x="169535" y="40470"/>
                  </a:lnTo>
                  <a:lnTo>
                    <a:pt x="170444" y="39409"/>
                  </a:lnTo>
                  <a:lnTo>
                    <a:pt x="171278" y="38272"/>
                  </a:lnTo>
                  <a:lnTo>
                    <a:pt x="171732" y="37363"/>
                  </a:lnTo>
                  <a:lnTo>
                    <a:pt x="171808" y="37060"/>
                  </a:lnTo>
                  <a:lnTo>
                    <a:pt x="171808" y="36984"/>
                  </a:lnTo>
                  <a:lnTo>
                    <a:pt x="171732" y="36984"/>
                  </a:lnTo>
                  <a:lnTo>
                    <a:pt x="171657" y="37060"/>
                  </a:lnTo>
                  <a:lnTo>
                    <a:pt x="171505" y="37135"/>
                  </a:lnTo>
                  <a:lnTo>
                    <a:pt x="171278" y="37666"/>
                  </a:lnTo>
                  <a:lnTo>
                    <a:pt x="171050" y="38121"/>
                  </a:lnTo>
                  <a:lnTo>
                    <a:pt x="170823" y="38424"/>
                  </a:lnTo>
                  <a:lnTo>
                    <a:pt x="170747" y="38424"/>
                  </a:lnTo>
                  <a:lnTo>
                    <a:pt x="170823" y="38272"/>
                  </a:lnTo>
                  <a:lnTo>
                    <a:pt x="171050" y="37590"/>
                  </a:lnTo>
                  <a:lnTo>
                    <a:pt x="171278" y="37135"/>
                  </a:lnTo>
                  <a:lnTo>
                    <a:pt x="171429" y="36605"/>
                  </a:lnTo>
                  <a:lnTo>
                    <a:pt x="171505" y="36074"/>
                  </a:lnTo>
                  <a:lnTo>
                    <a:pt x="171581" y="35544"/>
                  </a:lnTo>
                  <a:lnTo>
                    <a:pt x="171581" y="35013"/>
                  </a:lnTo>
                  <a:lnTo>
                    <a:pt x="171505" y="34483"/>
                  </a:lnTo>
                  <a:lnTo>
                    <a:pt x="171353" y="34104"/>
                  </a:lnTo>
                  <a:lnTo>
                    <a:pt x="171126" y="33725"/>
                  </a:lnTo>
                  <a:lnTo>
                    <a:pt x="170520" y="33043"/>
                  </a:lnTo>
                  <a:lnTo>
                    <a:pt x="170217" y="32816"/>
                  </a:lnTo>
                  <a:lnTo>
                    <a:pt x="169913" y="32588"/>
                  </a:lnTo>
                  <a:lnTo>
                    <a:pt x="169459" y="32437"/>
                  </a:lnTo>
                  <a:lnTo>
                    <a:pt x="169004" y="32285"/>
                  </a:lnTo>
                  <a:lnTo>
                    <a:pt x="167867" y="32058"/>
                  </a:lnTo>
                  <a:lnTo>
                    <a:pt x="166200" y="31830"/>
                  </a:lnTo>
                  <a:lnTo>
                    <a:pt x="166200" y="31073"/>
                  </a:lnTo>
                  <a:lnTo>
                    <a:pt x="166200" y="30315"/>
                  </a:lnTo>
                  <a:close/>
                  <a:moveTo>
                    <a:pt x="167412" y="41531"/>
                  </a:moveTo>
                  <a:lnTo>
                    <a:pt x="167564" y="42137"/>
                  </a:lnTo>
                  <a:lnTo>
                    <a:pt x="167640" y="42516"/>
                  </a:lnTo>
                  <a:lnTo>
                    <a:pt x="167791" y="42895"/>
                  </a:lnTo>
                  <a:lnTo>
                    <a:pt x="168019" y="43198"/>
                  </a:lnTo>
                  <a:lnTo>
                    <a:pt x="168170" y="43426"/>
                  </a:lnTo>
                  <a:lnTo>
                    <a:pt x="168398" y="43577"/>
                  </a:lnTo>
                  <a:lnTo>
                    <a:pt x="168701" y="43653"/>
                  </a:lnTo>
                  <a:lnTo>
                    <a:pt x="169383" y="43805"/>
                  </a:lnTo>
                  <a:lnTo>
                    <a:pt x="170065" y="43729"/>
                  </a:lnTo>
                  <a:lnTo>
                    <a:pt x="170368" y="43653"/>
                  </a:lnTo>
                  <a:lnTo>
                    <a:pt x="170671" y="43577"/>
                  </a:lnTo>
                  <a:lnTo>
                    <a:pt x="170974" y="43426"/>
                  </a:lnTo>
                  <a:lnTo>
                    <a:pt x="171050" y="43502"/>
                  </a:lnTo>
                  <a:lnTo>
                    <a:pt x="171050" y="43577"/>
                  </a:lnTo>
                  <a:lnTo>
                    <a:pt x="170899" y="43805"/>
                  </a:lnTo>
                  <a:lnTo>
                    <a:pt x="170520" y="44108"/>
                  </a:lnTo>
                  <a:lnTo>
                    <a:pt x="170141" y="44335"/>
                  </a:lnTo>
                  <a:lnTo>
                    <a:pt x="169838" y="44411"/>
                  </a:lnTo>
                  <a:lnTo>
                    <a:pt x="169535" y="44487"/>
                  </a:lnTo>
                  <a:lnTo>
                    <a:pt x="169156" y="44487"/>
                  </a:lnTo>
                  <a:lnTo>
                    <a:pt x="168852" y="44411"/>
                  </a:lnTo>
                  <a:lnTo>
                    <a:pt x="168474" y="44259"/>
                  </a:lnTo>
                  <a:lnTo>
                    <a:pt x="168170" y="44032"/>
                  </a:lnTo>
                  <a:lnTo>
                    <a:pt x="167867" y="43729"/>
                  </a:lnTo>
                  <a:lnTo>
                    <a:pt x="167412" y="43198"/>
                  </a:lnTo>
                  <a:lnTo>
                    <a:pt x="167185" y="42744"/>
                  </a:lnTo>
                  <a:lnTo>
                    <a:pt x="167109" y="42441"/>
                  </a:lnTo>
                  <a:lnTo>
                    <a:pt x="167109" y="42213"/>
                  </a:lnTo>
                  <a:lnTo>
                    <a:pt x="167261" y="41683"/>
                  </a:lnTo>
                  <a:lnTo>
                    <a:pt x="167337" y="41531"/>
                  </a:lnTo>
                  <a:close/>
                  <a:moveTo>
                    <a:pt x="173021" y="42441"/>
                  </a:moveTo>
                  <a:lnTo>
                    <a:pt x="174309" y="42516"/>
                  </a:lnTo>
                  <a:lnTo>
                    <a:pt x="175370" y="42592"/>
                  </a:lnTo>
                  <a:lnTo>
                    <a:pt x="176280" y="42744"/>
                  </a:lnTo>
                  <a:lnTo>
                    <a:pt x="176962" y="42895"/>
                  </a:lnTo>
                  <a:lnTo>
                    <a:pt x="177644" y="43123"/>
                  </a:lnTo>
                  <a:lnTo>
                    <a:pt x="178174" y="43426"/>
                  </a:lnTo>
                  <a:lnTo>
                    <a:pt x="178553" y="43653"/>
                  </a:lnTo>
                  <a:lnTo>
                    <a:pt x="178705" y="43880"/>
                  </a:lnTo>
                  <a:lnTo>
                    <a:pt x="178705" y="44108"/>
                  </a:lnTo>
                  <a:lnTo>
                    <a:pt x="178705" y="44335"/>
                  </a:lnTo>
                  <a:lnTo>
                    <a:pt x="178553" y="44411"/>
                  </a:lnTo>
                  <a:lnTo>
                    <a:pt x="178477" y="44487"/>
                  </a:lnTo>
                  <a:lnTo>
                    <a:pt x="178326" y="44487"/>
                  </a:lnTo>
                  <a:lnTo>
                    <a:pt x="176962" y="44184"/>
                  </a:lnTo>
                  <a:lnTo>
                    <a:pt x="175825" y="43956"/>
                  </a:lnTo>
                  <a:lnTo>
                    <a:pt x="174764" y="43805"/>
                  </a:lnTo>
                  <a:lnTo>
                    <a:pt x="172718" y="43805"/>
                  </a:lnTo>
                  <a:lnTo>
                    <a:pt x="172111" y="43729"/>
                  </a:lnTo>
                  <a:lnTo>
                    <a:pt x="171884" y="43653"/>
                  </a:lnTo>
                  <a:lnTo>
                    <a:pt x="171808" y="43577"/>
                  </a:lnTo>
                  <a:lnTo>
                    <a:pt x="171808" y="43502"/>
                  </a:lnTo>
                  <a:lnTo>
                    <a:pt x="172035" y="42819"/>
                  </a:lnTo>
                  <a:lnTo>
                    <a:pt x="172187" y="42668"/>
                  </a:lnTo>
                  <a:lnTo>
                    <a:pt x="172339" y="42516"/>
                  </a:lnTo>
                  <a:lnTo>
                    <a:pt x="172642" y="42516"/>
                  </a:lnTo>
                  <a:lnTo>
                    <a:pt x="173021" y="42441"/>
                  </a:lnTo>
                  <a:close/>
                  <a:moveTo>
                    <a:pt x="172263" y="44259"/>
                  </a:moveTo>
                  <a:lnTo>
                    <a:pt x="174006" y="44335"/>
                  </a:lnTo>
                  <a:lnTo>
                    <a:pt x="175976" y="44487"/>
                  </a:lnTo>
                  <a:lnTo>
                    <a:pt x="176734" y="44638"/>
                  </a:lnTo>
                  <a:lnTo>
                    <a:pt x="177341" y="44866"/>
                  </a:lnTo>
                  <a:lnTo>
                    <a:pt x="177947" y="45093"/>
                  </a:lnTo>
                  <a:lnTo>
                    <a:pt x="178250" y="45320"/>
                  </a:lnTo>
                  <a:lnTo>
                    <a:pt x="178402" y="45548"/>
                  </a:lnTo>
                  <a:lnTo>
                    <a:pt x="178477" y="45927"/>
                  </a:lnTo>
                  <a:lnTo>
                    <a:pt x="178553" y="46533"/>
                  </a:lnTo>
                  <a:lnTo>
                    <a:pt x="178098" y="46078"/>
                  </a:lnTo>
                  <a:lnTo>
                    <a:pt x="177644" y="45699"/>
                  </a:lnTo>
                  <a:lnTo>
                    <a:pt x="177189" y="45396"/>
                  </a:lnTo>
                  <a:lnTo>
                    <a:pt x="176658" y="45169"/>
                  </a:lnTo>
                  <a:lnTo>
                    <a:pt x="176128" y="44941"/>
                  </a:lnTo>
                  <a:lnTo>
                    <a:pt x="175522" y="44790"/>
                  </a:lnTo>
                  <a:lnTo>
                    <a:pt x="174840" y="44714"/>
                  </a:lnTo>
                  <a:lnTo>
                    <a:pt x="174157" y="44638"/>
                  </a:lnTo>
                  <a:lnTo>
                    <a:pt x="173324" y="44563"/>
                  </a:lnTo>
                  <a:lnTo>
                    <a:pt x="171960" y="44487"/>
                  </a:lnTo>
                  <a:lnTo>
                    <a:pt x="171581" y="44487"/>
                  </a:lnTo>
                  <a:lnTo>
                    <a:pt x="171429" y="44411"/>
                  </a:lnTo>
                  <a:lnTo>
                    <a:pt x="171505" y="44335"/>
                  </a:lnTo>
                  <a:lnTo>
                    <a:pt x="171732" y="44259"/>
                  </a:lnTo>
                  <a:close/>
                  <a:moveTo>
                    <a:pt x="173248" y="45472"/>
                  </a:moveTo>
                  <a:lnTo>
                    <a:pt x="174385" y="45548"/>
                  </a:lnTo>
                  <a:lnTo>
                    <a:pt x="175446" y="45775"/>
                  </a:lnTo>
                  <a:lnTo>
                    <a:pt x="176355" y="46078"/>
                  </a:lnTo>
                  <a:lnTo>
                    <a:pt x="177265" y="46533"/>
                  </a:lnTo>
                  <a:lnTo>
                    <a:pt x="177644" y="46760"/>
                  </a:lnTo>
                  <a:lnTo>
                    <a:pt x="177871" y="46988"/>
                  </a:lnTo>
                  <a:lnTo>
                    <a:pt x="178174" y="47367"/>
                  </a:lnTo>
                  <a:lnTo>
                    <a:pt x="178326" y="47670"/>
                  </a:lnTo>
                  <a:lnTo>
                    <a:pt x="178326" y="48200"/>
                  </a:lnTo>
                  <a:lnTo>
                    <a:pt x="178250" y="49034"/>
                  </a:lnTo>
                  <a:lnTo>
                    <a:pt x="178174" y="49792"/>
                  </a:lnTo>
                  <a:lnTo>
                    <a:pt x="178023" y="50474"/>
                  </a:lnTo>
                  <a:lnTo>
                    <a:pt x="177795" y="51156"/>
                  </a:lnTo>
                  <a:lnTo>
                    <a:pt x="177568" y="51762"/>
                  </a:lnTo>
                  <a:lnTo>
                    <a:pt x="177189" y="52293"/>
                  </a:lnTo>
                  <a:lnTo>
                    <a:pt x="176734" y="52823"/>
                  </a:lnTo>
                  <a:lnTo>
                    <a:pt x="176204" y="53354"/>
                  </a:lnTo>
                  <a:lnTo>
                    <a:pt x="175597" y="53809"/>
                  </a:lnTo>
                  <a:lnTo>
                    <a:pt x="174385" y="54642"/>
                  </a:lnTo>
                  <a:lnTo>
                    <a:pt x="173021" y="55400"/>
                  </a:lnTo>
                  <a:lnTo>
                    <a:pt x="171808" y="56006"/>
                  </a:lnTo>
                  <a:lnTo>
                    <a:pt x="171202" y="56158"/>
                  </a:lnTo>
                  <a:lnTo>
                    <a:pt x="170747" y="56309"/>
                  </a:lnTo>
                  <a:lnTo>
                    <a:pt x="170368" y="56309"/>
                  </a:lnTo>
                  <a:lnTo>
                    <a:pt x="170217" y="56234"/>
                  </a:lnTo>
                  <a:lnTo>
                    <a:pt x="170065" y="56158"/>
                  </a:lnTo>
                  <a:lnTo>
                    <a:pt x="169686" y="55552"/>
                  </a:lnTo>
                  <a:lnTo>
                    <a:pt x="169156" y="54491"/>
                  </a:lnTo>
                  <a:lnTo>
                    <a:pt x="168246" y="52369"/>
                  </a:lnTo>
                  <a:lnTo>
                    <a:pt x="167640" y="50701"/>
                  </a:lnTo>
                  <a:lnTo>
                    <a:pt x="167261" y="49261"/>
                  </a:lnTo>
                  <a:lnTo>
                    <a:pt x="167109" y="48731"/>
                  </a:lnTo>
                  <a:lnTo>
                    <a:pt x="167109" y="48200"/>
                  </a:lnTo>
                  <a:lnTo>
                    <a:pt x="167109" y="47594"/>
                  </a:lnTo>
                  <a:lnTo>
                    <a:pt x="167185" y="47215"/>
                  </a:lnTo>
                  <a:lnTo>
                    <a:pt x="167412" y="46988"/>
                  </a:lnTo>
                  <a:lnTo>
                    <a:pt x="167791" y="46685"/>
                  </a:lnTo>
                  <a:lnTo>
                    <a:pt x="168701" y="46230"/>
                  </a:lnTo>
                  <a:lnTo>
                    <a:pt x="169762" y="45927"/>
                  </a:lnTo>
                  <a:lnTo>
                    <a:pt x="170899" y="45624"/>
                  </a:lnTo>
                  <a:lnTo>
                    <a:pt x="172035" y="45472"/>
                  </a:lnTo>
                  <a:close/>
                  <a:moveTo>
                    <a:pt x="166276" y="43350"/>
                  </a:moveTo>
                  <a:lnTo>
                    <a:pt x="166730" y="44032"/>
                  </a:lnTo>
                  <a:lnTo>
                    <a:pt x="167185" y="44714"/>
                  </a:lnTo>
                  <a:lnTo>
                    <a:pt x="166579" y="45320"/>
                  </a:lnTo>
                  <a:lnTo>
                    <a:pt x="166124" y="45927"/>
                  </a:lnTo>
                  <a:lnTo>
                    <a:pt x="165745" y="46685"/>
                  </a:lnTo>
                  <a:lnTo>
                    <a:pt x="165442" y="47367"/>
                  </a:lnTo>
                  <a:lnTo>
                    <a:pt x="165366" y="47594"/>
                  </a:lnTo>
                  <a:lnTo>
                    <a:pt x="165442" y="47670"/>
                  </a:lnTo>
                  <a:lnTo>
                    <a:pt x="165518" y="47746"/>
                  </a:lnTo>
                  <a:lnTo>
                    <a:pt x="165594" y="47746"/>
                  </a:lnTo>
                  <a:lnTo>
                    <a:pt x="165821" y="47594"/>
                  </a:lnTo>
                  <a:lnTo>
                    <a:pt x="165973" y="47367"/>
                  </a:lnTo>
                  <a:lnTo>
                    <a:pt x="165973" y="47063"/>
                  </a:lnTo>
                  <a:lnTo>
                    <a:pt x="166048" y="46836"/>
                  </a:lnTo>
                  <a:lnTo>
                    <a:pt x="166276" y="46533"/>
                  </a:lnTo>
                  <a:lnTo>
                    <a:pt x="166806" y="45775"/>
                  </a:lnTo>
                  <a:lnTo>
                    <a:pt x="167412" y="45169"/>
                  </a:lnTo>
                  <a:lnTo>
                    <a:pt x="167640" y="45017"/>
                  </a:lnTo>
                  <a:lnTo>
                    <a:pt x="167716" y="45017"/>
                  </a:lnTo>
                  <a:lnTo>
                    <a:pt x="167716" y="45093"/>
                  </a:lnTo>
                  <a:lnTo>
                    <a:pt x="167640" y="45245"/>
                  </a:lnTo>
                  <a:lnTo>
                    <a:pt x="167261" y="45775"/>
                  </a:lnTo>
                  <a:lnTo>
                    <a:pt x="166806" y="46306"/>
                  </a:lnTo>
                  <a:lnTo>
                    <a:pt x="166503" y="46988"/>
                  </a:lnTo>
                  <a:lnTo>
                    <a:pt x="166276" y="47746"/>
                  </a:lnTo>
                  <a:lnTo>
                    <a:pt x="166200" y="48503"/>
                  </a:lnTo>
                  <a:lnTo>
                    <a:pt x="166276" y="48882"/>
                  </a:lnTo>
                  <a:lnTo>
                    <a:pt x="166351" y="49337"/>
                  </a:lnTo>
                  <a:lnTo>
                    <a:pt x="166730" y="50550"/>
                  </a:lnTo>
                  <a:lnTo>
                    <a:pt x="167337" y="52217"/>
                  </a:lnTo>
                  <a:lnTo>
                    <a:pt x="168246" y="54263"/>
                  </a:lnTo>
                  <a:lnTo>
                    <a:pt x="168928" y="56006"/>
                  </a:lnTo>
                  <a:lnTo>
                    <a:pt x="169156" y="56537"/>
                  </a:lnTo>
                  <a:lnTo>
                    <a:pt x="169156" y="56688"/>
                  </a:lnTo>
                  <a:lnTo>
                    <a:pt x="169004" y="56613"/>
                  </a:lnTo>
                  <a:lnTo>
                    <a:pt x="168701" y="56082"/>
                  </a:lnTo>
                  <a:lnTo>
                    <a:pt x="167867" y="54339"/>
                  </a:lnTo>
                  <a:lnTo>
                    <a:pt x="166882" y="52217"/>
                  </a:lnTo>
                  <a:lnTo>
                    <a:pt x="166200" y="50398"/>
                  </a:lnTo>
                  <a:lnTo>
                    <a:pt x="165745" y="49261"/>
                  </a:lnTo>
                  <a:lnTo>
                    <a:pt x="165594" y="48958"/>
                  </a:lnTo>
                  <a:lnTo>
                    <a:pt x="165594" y="49034"/>
                  </a:lnTo>
                  <a:lnTo>
                    <a:pt x="165594" y="49337"/>
                  </a:lnTo>
                  <a:lnTo>
                    <a:pt x="165669" y="49792"/>
                  </a:lnTo>
                  <a:lnTo>
                    <a:pt x="166048" y="51004"/>
                  </a:lnTo>
                  <a:lnTo>
                    <a:pt x="166655" y="52520"/>
                  </a:lnTo>
                  <a:lnTo>
                    <a:pt x="167412" y="54339"/>
                  </a:lnTo>
                  <a:lnTo>
                    <a:pt x="168246" y="56082"/>
                  </a:lnTo>
                  <a:lnTo>
                    <a:pt x="168549" y="56764"/>
                  </a:lnTo>
                  <a:lnTo>
                    <a:pt x="168246" y="56385"/>
                  </a:lnTo>
                  <a:lnTo>
                    <a:pt x="167640" y="55324"/>
                  </a:lnTo>
                  <a:lnTo>
                    <a:pt x="166806" y="53809"/>
                  </a:lnTo>
                  <a:lnTo>
                    <a:pt x="166655" y="53733"/>
                  </a:lnTo>
                  <a:lnTo>
                    <a:pt x="166503" y="53809"/>
                  </a:lnTo>
                  <a:lnTo>
                    <a:pt x="166579" y="53960"/>
                  </a:lnTo>
                  <a:lnTo>
                    <a:pt x="166730" y="54339"/>
                  </a:lnTo>
                  <a:lnTo>
                    <a:pt x="167337" y="55627"/>
                  </a:lnTo>
                  <a:lnTo>
                    <a:pt x="167791" y="56461"/>
                  </a:lnTo>
                  <a:lnTo>
                    <a:pt x="168019" y="56992"/>
                  </a:lnTo>
                  <a:lnTo>
                    <a:pt x="168095" y="57295"/>
                  </a:lnTo>
                  <a:lnTo>
                    <a:pt x="168019" y="57370"/>
                  </a:lnTo>
                  <a:lnTo>
                    <a:pt x="167943" y="57446"/>
                  </a:lnTo>
                  <a:lnTo>
                    <a:pt x="167716" y="57598"/>
                  </a:lnTo>
                  <a:lnTo>
                    <a:pt x="167488" y="57598"/>
                  </a:lnTo>
                  <a:lnTo>
                    <a:pt x="167337" y="57370"/>
                  </a:lnTo>
                  <a:lnTo>
                    <a:pt x="167034" y="56840"/>
                  </a:lnTo>
                  <a:lnTo>
                    <a:pt x="166200" y="55021"/>
                  </a:lnTo>
                  <a:lnTo>
                    <a:pt x="164457" y="50853"/>
                  </a:lnTo>
                  <a:lnTo>
                    <a:pt x="164002" y="49716"/>
                  </a:lnTo>
                  <a:lnTo>
                    <a:pt x="163699" y="48731"/>
                  </a:lnTo>
                  <a:lnTo>
                    <a:pt x="163472" y="47973"/>
                  </a:lnTo>
                  <a:lnTo>
                    <a:pt x="163472" y="47291"/>
                  </a:lnTo>
                  <a:lnTo>
                    <a:pt x="163623" y="46685"/>
                  </a:lnTo>
                  <a:lnTo>
                    <a:pt x="163851" y="46078"/>
                  </a:lnTo>
                  <a:lnTo>
                    <a:pt x="164305" y="45472"/>
                  </a:lnTo>
                  <a:lnTo>
                    <a:pt x="164987" y="44714"/>
                  </a:lnTo>
                  <a:lnTo>
                    <a:pt x="166276" y="43350"/>
                  </a:lnTo>
                  <a:close/>
                  <a:moveTo>
                    <a:pt x="177795" y="53430"/>
                  </a:moveTo>
                  <a:lnTo>
                    <a:pt x="177871" y="53505"/>
                  </a:lnTo>
                  <a:lnTo>
                    <a:pt x="177795" y="53657"/>
                  </a:lnTo>
                  <a:lnTo>
                    <a:pt x="177644" y="53960"/>
                  </a:lnTo>
                  <a:lnTo>
                    <a:pt x="177341" y="54263"/>
                  </a:lnTo>
                  <a:lnTo>
                    <a:pt x="177037" y="54642"/>
                  </a:lnTo>
                  <a:lnTo>
                    <a:pt x="176431" y="55097"/>
                  </a:lnTo>
                  <a:lnTo>
                    <a:pt x="175597" y="55627"/>
                  </a:lnTo>
                  <a:lnTo>
                    <a:pt x="173627" y="56688"/>
                  </a:lnTo>
                  <a:lnTo>
                    <a:pt x="172642" y="57219"/>
                  </a:lnTo>
                  <a:lnTo>
                    <a:pt x="171732" y="57522"/>
                  </a:lnTo>
                  <a:lnTo>
                    <a:pt x="171126" y="57749"/>
                  </a:lnTo>
                  <a:lnTo>
                    <a:pt x="170974" y="57825"/>
                  </a:lnTo>
                  <a:lnTo>
                    <a:pt x="170823" y="57749"/>
                  </a:lnTo>
                  <a:lnTo>
                    <a:pt x="170823" y="57598"/>
                  </a:lnTo>
                  <a:lnTo>
                    <a:pt x="170899" y="57522"/>
                  </a:lnTo>
                  <a:lnTo>
                    <a:pt x="171126" y="57370"/>
                  </a:lnTo>
                  <a:lnTo>
                    <a:pt x="171581" y="57219"/>
                  </a:lnTo>
                  <a:lnTo>
                    <a:pt x="172187" y="56992"/>
                  </a:lnTo>
                  <a:lnTo>
                    <a:pt x="172869" y="56764"/>
                  </a:lnTo>
                  <a:lnTo>
                    <a:pt x="174233" y="56006"/>
                  </a:lnTo>
                  <a:lnTo>
                    <a:pt x="175597" y="55173"/>
                  </a:lnTo>
                  <a:lnTo>
                    <a:pt x="176128" y="54718"/>
                  </a:lnTo>
                  <a:lnTo>
                    <a:pt x="176658" y="54263"/>
                  </a:lnTo>
                  <a:lnTo>
                    <a:pt x="177113" y="53809"/>
                  </a:lnTo>
                  <a:lnTo>
                    <a:pt x="177492" y="53505"/>
                  </a:lnTo>
                  <a:lnTo>
                    <a:pt x="177719" y="53430"/>
                  </a:lnTo>
                  <a:close/>
                  <a:moveTo>
                    <a:pt x="177795" y="55097"/>
                  </a:moveTo>
                  <a:lnTo>
                    <a:pt x="177719" y="55324"/>
                  </a:lnTo>
                  <a:lnTo>
                    <a:pt x="177644" y="55552"/>
                  </a:lnTo>
                  <a:lnTo>
                    <a:pt x="177416" y="55779"/>
                  </a:lnTo>
                  <a:lnTo>
                    <a:pt x="176734" y="56234"/>
                  </a:lnTo>
                  <a:lnTo>
                    <a:pt x="175825" y="56840"/>
                  </a:lnTo>
                  <a:lnTo>
                    <a:pt x="174764" y="57446"/>
                  </a:lnTo>
                  <a:lnTo>
                    <a:pt x="173627" y="57977"/>
                  </a:lnTo>
                  <a:lnTo>
                    <a:pt x="172718" y="58431"/>
                  </a:lnTo>
                  <a:lnTo>
                    <a:pt x="171884" y="58659"/>
                  </a:lnTo>
                  <a:lnTo>
                    <a:pt x="171657" y="58735"/>
                  </a:lnTo>
                  <a:lnTo>
                    <a:pt x="171429" y="58659"/>
                  </a:lnTo>
                  <a:lnTo>
                    <a:pt x="171353" y="58659"/>
                  </a:lnTo>
                  <a:lnTo>
                    <a:pt x="171429" y="58583"/>
                  </a:lnTo>
                  <a:lnTo>
                    <a:pt x="171808" y="58356"/>
                  </a:lnTo>
                  <a:lnTo>
                    <a:pt x="173021" y="57825"/>
                  </a:lnTo>
                  <a:lnTo>
                    <a:pt x="174385" y="57143"/>
                  </a:lnTo>
                  <a:lnTo>
                    <a:pt x="175673" y="56461"/>
                  </a:lnTo>
                  <a:lnTo>
                    <a:pt x="176658" y="55779"/>
                  </a:lnTo>
                  <a:lnTo>
                    <a:pt x="177719" y="55097"/>
                  </a:lnTo>
                  <a:close/>
                  <a:moveTo>
                    <a:pt x="169838" y="57901"/>
                  </a:moveTo>
                  <a:lnTo>
                    <a:pt x="169913" y="57977"/>
                  </a:lnTo>
                  <a:lnTo>
                    <a:pt x="169913" y="58128"/>
                  </a:lnTo>
                  <a:lnTo>
                    <a:pt x="169838" y="58280"/>
                  </a:lnTo>
                  <a:lnTo>
                    <a:pt x="169610" y="58431"/>
                  </a:lnTo>
                  <a:lnTo>
                    <a:pt x="169004" y="58659"/>
                  </a:lnTo>
                  <a:lnTo>
                    <a:pt x="168322" y="58886"/>
                  </a:lnTo>
                  <a:lnTo>
                    <a:pt x="167867" y="58886"/>
                  </a:lnTo>
                  <a:lnTo>
                    <a:pt x="167867" y="58810"/>
                  </a:lnTo>
                  <a:lnTo>
                    <a:pt x="168019" y="58735"/>
                  </a:lnTo>
                  <a:lnTo>
                    <a:pt x="168625" y="58356"/>
                  </a:lnTo>
                  <a:lnTo>
                    <a:pt x="169383" y="58053"/>
                  </a:lnTo>
                  <a:lnTo>
                    <a:pt x="169762" y="57901"/>
                  </a:lnTo>
                  <a:close/>
                  <a:moveTo>
                    <a:pt x="97462" y="59947"/>
                  </a:moveTo>
                  <a:lnTo>
                    <a:pt x="97386" y="60023"/>
                  </a:lnTo>
                  <a:lnTo>
                    <a:pt x="97083" y="60099"/>
                  </a:lnTo>
                  <a:lnTo>
                    <a:pt x="95870" y="60326"/>
                  </a:lnTo>
                  <a:lnTo>
                    <a:pt x="91626" y="60932"/>
                  </a:lnTo>
                  <a:lnTo>
                    <a:pt x="86169" y="61615"/>
                  </a:lnTo>
                  <a:lnTo>
                    <a:pt x="81016" y="62069"/>
                  </a:lnTo>
                  <a:lnTo>
                    <a:pt x="77681" y="62221"/>
                  </a:lnTo>
                  <a:lnTo>
                    <a:pt x="73210" y="62297"/>
                  </a:lnTo>
                  <a:lnTo>
                    <a:pt x="68966" y="62221"/>
                  </a:lnTo>
                  <a:lnTo>
                    <a:pt x="67374" y="62145"/>
                  </a:lnTo>
                  <a:lnTo>
                    <a:pt x="66313" y="62145"/>
                  </a:lnTo>
                  <a:lnTo>
                    <a:pt x="65176" y="61993"/>
                  </a:lnTo>
                  <a:lnTo>
                    <a:pt x="65859" y="61160"/>
                  </a:lnTo>
                  <a:lnTo>
                    <a:pt x="66162" y="60781"/>
                  </a:lnTo>
                  <a:lnTo>
                    <a:pt x="66541" y="60478"/>
                  </a:lnTo>
                  <a:lnTo>
                    <a:pt x="66920" y="60250"/>
                  </a:lnTo>
                  <a:lnTo>
                    <a:pt x="67223" y="60099"/>
                  </a:lnTo>
                  <a:lnTo>
                    <a:pt x="67602" y="60023"/>
                  </a:lnTo>
                  <a:lnTo>
                    <a:pt x="68132" y="59947"/>
                  </a:lnTo>
                  <a:lnTo>
                    <a:pt x="69648" y="59947"/>
                  </a:lnTo>
                  <a:lnTo>
                    <a:pt x="71997" y="60099"/>
                  </a:lnTo>
                  <a:lnTo>
                    <a:pt x="75104" y="60326"/>
                  </a:lnTo>
                  <a:lnTo>
                    <a:pt x="76772" y="60402"/>
                  </a:lnTo>
                  <a:lnTo>
                    <a:pt x="79197" y="60478"/>
                  </a:lnTo>
                  <a:lnTo>
                    <a:pt x="84881" y="60629"/>
                  </a:lnTo>
                  <a:lnTo>
                    <a:pt x="88443" y="60629"/>
                  </a:lnTo>
                  <a:lnTo>
                    <a:pt x="90944" y="60554"/>
                  </a:lnTo>
                  <a:lnTo>
                    <a:pt x="92839" y="60478"/>
                  </a:lnTo>
                  <a:lnTo>
                    <a:pt x="94506" y="60250"/>
                  </a:lnTo>
                  <a:lnTo>
                    <a:pt x="96552" y="60023"/>
                  </a:lnTo>
                  <a:lnTo>
                    <a:pt x="97462" y="59947"/>
                  </a:lnTo>
                  <a:close/>
                  <a:moveTo>
                    <a:pt x="168246" y="59644"/>
                  </a:moveTo>
                  <a:lnTo>
                    <a:pt x="168322" y="59720"/>
                  </a:lnTo>
                  <a:lnTo>
                    <a:pt x="168625" y="60326"/>
                  </a:lnTo>
                  <a:lnTo>
                    <a:pt x="169156" y="61539"/>
                  </a:lnTo>
                  <a:lnTo>
                    <a:pt x="169535" y="62751"/>
                  </a:lnTo>
                  <a:lnTo>
                    <a:pt x="169610" y="63282"/>
                  </a:lnTo>
                  <a:lnTo>
                    <a:pt x="169459" y="62979"/>
                  </a:lnTo>
                  <a:lnTo>
                    <a:pt x="169004" y="61918"/>
                  </a:lnTo>
                  <a:lnTo>
                    <a:pt x="168246" y="59947"/>
                  </a:lnTo>
                  <a:lnTo>
                    <a:pt x="168246" y="59644"/>
                  </a:lnTo>
                  <a:close/>
                  <a:moveTo>
                    <a:pt x="180448" y="37060"/>
                  </a:moveTo>
                  <a:lnTo>
                    <a:pt x="180448" y="38879"/>
                  </a:lnTo>
                  <a:lnTo>
                    <a:pt x="180220" y="43123"/>
                  </a:lnTo>
                  <a:lnTo>
                    <a:pt x="179917" y="48958"/>
                  </a:lnTo>
                  <a:lnTo>
                    <a:pt x="179614" y="54794"/>
                  </a:lnTo>
                  <a:lnTo>
                    <a:pt x="179463" y="59720"/>
                  </a:lnTo>
                  <a:lnTo>
                    <a:pt x="179311" y="62524"/>
                  </a:lnTo>
                  <a:lnTo>
                    <a:pt x="179159" y="63358"/>
                  </a:lnTo>
                  <a:lnTo>
                    <a:pt x="179084" y="63888"/>
                  </a:lnTo>
                  <a:lnTo>
                    <a:pt x="178932" y="64115"/>
                  </a:lnTo>
                  <a:lnTo>
                    <a:pt x="178856" y="64115"/>
                  </a:lnTo>
                  <a:lnTo>
                    <a:pt x="178705" y="64040"/>
                  </a:lnTo>
                  <a:lnTo>
                    <a:pt x="178629" y="63737"/>
                  </a:lnTo>
                  <a:lnTo>
                    <a:pt x="178629" y="63054"/>
                  </a:lnTo>
                  <a:lnTo>
                    <a:pt x="178629" y="61993"/>
                  </a:lnTo>
                  <a:lnTo>
                    <a:pt x="178856" y="57977"/>
                  </a:lnTo>
                  <a:lnTo>
                    <a:pt x="179463" y="50625"/>
                  </a:lnTo>
                  <a:lnTo>
                    <a:pt x="180220" y="39409"/>
                  </a:lnTo>
                  <a:lnTo>
                    <a:pt x="180372" y="37514"/>
                  </a:lnTo>
                  <a:lnTo>
                    <a:pt x="180448" y="37060"/>
                  </a:lnTo>
                  <a:close/>
                  <a:moveTo>
                    <a:pt x="181812" y="36984"/>
                  </a:moveTo>
                  <a:lnTo>
                    <a:pt x="182115" y="37060"/>
                  </a:lnTo>
                  <a:lnTo>
                    <a:pt x="182191" y="37135"/>
                  </a:lnTo>
                  <a:lnTo>
                    <a:pt x="182191" y="37211"/>
                  </a:lnTo>
                  <a:lnTo>
                    <a:pt x="182267" y="37742"/>
                  </a:lnTo>
                  <a:lnTo>
                    <a:pt x="182267" y="38575"/>
                  </a:lnTo>
                  <a:lnTo>
                    <a:pt x="182115" y="41758"/>
                  </a:lnTo>
                  <a:lnTo>
                    <a:pt x="181585" y="47518"/>
                  </a:lnTo>
                  <a:lnTo>
                    <a:pt x="181054" y="53809"/>
                  </a:lnTo>
                  <a:lnTo>
                    <a:pt x="180524" y="58659"/>
                  </a:lnTo>
                  <a:lnTo>
                    <a:pt x="180220" y="62372"/>
                  </a:lnTo>
                  <a:lnTo>
                    <a:pt x="180069" y="63737"/>
                  </a:lnTo>
                  <a:lnTo>
                    <a:pt x="179917" y="64115"/>
                  </a:lnTo>
                  <a:lnTo>
                    <a:pt x="179841" y="64267"/>
                  </a:lnTo>
                  <a:lnTo>
                    <a:pt x="179766" y="64115"/>
                  </a:lnTo>
                  <a:lnTo>
                    <a:pt x="179766" y="63812"/>
                  </a:lnTo>
                  <a:lnTo>
                    <a:pt x="180220" y="56158"/>
                  </a:lnTo>
                  <a:lnTo>
                    <a:pt x="180827" y="44184"/>
                  </a:lnTo>
                  <a:lnTo>
                    <a:pt x="181130" y="39636"/>
                  </a:lnTo>
                  <a:lnTo>
                    <a:pt x="181281" y="37514"/>
                  </a:lnTo>
                  <a:lnTo>
                    <a:pt x="181357" y="37287"/>
                  </a:lnTo>
                  <a:lnTo>
                    <a:pt x="181509" y="37135"/>
                  </a:lnTo>
                  <a:lnTo>
                    <a:pt x="181660" y="36984"/>
                  </a:lnTo>
                  <a:close/>
                  <a:moveTo>
                    <a:pt x="169838" y="63661"/>
                  </a:moveTo>
                  <a:lnTo>
                    <a:pt x="169989" y="63812"/>
                  </a:lnTo>
                  <a:lnTo>
                    <a:pt x="170141" y="64115"/>
                  </a:lnTo>
                  <a:lnTo>
                    <a:pt x="170217" y="64419"/>
                  </a:lnTo>
                  <a:lnTo>
                    <a:pt x="170141" y="64419"/>
                  </a:lnTo>
                  <a:lnTo>
                    <a:pt x="169989" y="64267"/>
                  </a:lnTo>
                  <a:lnTo>
                    <a:pt x="169838" y="63964"/>
                  </a:lnTo>
                  <a:lnTo>
                    <a:pt x="169762" y="63737"/>
                  </a:lnTo>
                  <a:lnTo>
                    <a:pt x="169762" y="63661"/>
                  </a:lnTo>
                  <a:close/>
                  <a:moveTo>
                    <a:pt x="169762" y="59038"/>
                  </a:moveTo>
                  <a:lnTo>
                    <a:pt x="169913" y="59114"/>
                  </a:lnTo>
                  <a:lnTo>
                    <a:pt x="170141" y="59341"/>
                  </a:lnTo>
                  <a:lnTo>
                    <a:pt x="170368" y="59644"/>
                  </a:lnTo>
                  <a:lnTo>
                    <a:pt x="170671" y="60099"/>
                  </a:lnTo>
                  <a:lnTo>
                    <a:pt x="171353" y="61539"/>
                  </a:lnTo>
                  <a:lnTo>
                    <a:pt x="172035" y="63206"/>
                  </a:lnTo>
                  <a:lnTo>
                    <a:pt x="172339" y="63964"/>
                  </a:lnTo>
                  <a:lnTo>
                    <a:pt x="171808" y="64115"/>
                  </a:lnTo>
                  <a:lnTo>
                    <a:pt x="171581" y="64191"/>
                  </a:lnTo>
                  <a:lnTo>
                    <a:pt x="171353" y="64115"/>
                  </a:lnTo>
                  <a:lnTo>
                    <a:pt x="171202" y="63964"/>
                  </a:lnTo>
                  <a:lnTo>
                    <a:pt x="171126" y="63737"/>
                  </a:lnTo>
                  <a:lnTo>
                    <a:pt x="170899" y="63206"/>
                  </a:lnTo>
                  <a:lnTo>
                    <a:pt x="170823" y="62827"/>
                  </a:lnTo>
                  <a:lnTo>
                    <a:pt x="170747" y="62600"/>
                  </a:lnTo>
                  <a:lnTo>
                    <a:pt x="170671" y="62524"/>
                  </a:lnTo>
                  <a:lnTo>
                    <a:pt x="170520" y="62524"/>
                  </a:lnTo>
                  <a:lnTo>
                    <a:pt x="170444" y="62600"/>
                  </a:lnTo>
                  <a:lnTo>
                    <a:pt x="170520" y="62903"/>
                  </a:lnTo>
                  <a:lnTo>
                    <a:pt x="170747" y="63964"/>
                  </a:lnTo>
                  <a:lnTo>
                    <a:pt x="170823" y="64419"/>
                  </a:lnTo>
                  <a:lnTo>
                    <a:pt x="170596" y="64040"/>
                  </a:lnTo>
                  <a:lnTo>
                    <a:pt x="169610" y="61463"/>
                  </a:lnTo>
                  <a:lnTo>
                    <a:pt x="169231" y="60326"/>
                  </a:lnTo>
                  <a:lnTo>
                    <a:pt x="169080" y="59720"/>
                  </a:lnTo>
                  <a:lnTo>
                    <a:pt x="169004" y="59492"/>
                  </a:lnTo>
                  <a:lnTo>
                    <a:pt x="169080" y="59417"/>
                  </a:lnTo>
                  <a:lnTo>
                    <a:pt x="169231" y="59189"/>
                  </a:lnTo>
                  <a:lnTo>
                    <a:pt x="169535" y="59114"/>
                  </a:lnTo>
                  <a:lnTo>
                    <a:pt x="169762" y="59038"/>
                  </a:lnTo>
                  <a:close/>
                  <a:moveTo>
                    <a:pt x="183328" y="36984"/>
                  </a:moveTo>
                  <a:lnTo>
                    <a:pt x="183555" y="37060"/>
                  </a:lnTo>
                  <a:lnTo>
                    <a:pt x="183631" y="37211"/>
                  </a:lnTo>
                  <a:lnTo>
                    <a:pt x="183782" y="37363"/>
                  </a:lnTo>
                  <a:lnTo>
                    <a:pt x="183707" y="38575"/>
                  </a:lnTo>
                  <a:lnTo>
                    <a:pt x="183479" y="41607"/>
                  </a:lnTo>
                  <a:lnTo>
                    <a:pt x="182646" y="50550"/>
                  </a:lnTo>
                  <a:lnTo>
                    <a:pt x="181660" y="59644"/>
                  </a:lnTo>
                  <a:lnTo>
                    <a:pt x="181281" y="62751"/>
                  </a:lnTo>
                  <a:lnTo>
                    <a:pt x="181054" y="64191"/>
                  </a:lnTo>
                  <a:lnTo>
                    <a:pt x="180978" y="64419"/>
                  </a:lnTo>
                  <a:lnTo>
                    <a:pt x="180902" y="64494"/>
                  </a:lnTo>
                  <a:lnTo>
                    <a:pt x="180827" y="64494"/>
                  </a:lnTo>
                  <a:lnTo>
                    <a:pt x="180751" y="64419"/>
                  </a:lnTo>
                  <a:lnTo>
                    <a:pt x="180599" y="64040"/>
                  </a:lnTo>
                  <a:lnTo>
                    <a:pt x="180524" y="63433"/>
                  </a:lnTo>
                  <a:lnTo>
                    <a:pt x="180751" y="60932"/>
                  </a:lnTo>
                  <a:lnTo>
                    <a:pt x="181206" y="55779"/>
                  </a:lnTo>
                  <a:lnTo>
                    <a:pt x="182494" y="42895"/>
                  </a:lnTo>
                  <a:lnTo>
                    <a:pt x="182646" y="41001"/>
                  </a:lnTo>
                  <a:lnTo>
                    <a:pt x="182721" y="39257"/>
                  </a:lnTo>
                  <a:lnTo>
                    <a:pt x="182797" y="38045"/>
                  </a:lnTo>
                  <a:lnTo>
                    <a:pt x="182873" y="37363"/>
                  </a:lnTo>
                  <a:lnTo>
                    <a:pt x="182949" y="37211"/>
                  </a:lnTo>
                  <a:lnTo>
                    <a:pt x="183025" y="37060"/>
                  </a:lnTo>
                  <a:lnTo>
                    <a:pt x="183328" y="36984"/>
                  </a:lnTo>
                  <a:close/>
                  <a:moveTo>
                    <a:pt x="185147" y="37211"/>
                  </a:moveTo>
                  <a:lnTo>
                    <a:pt x="185298" y="37363"/>
                  </a:lnTo>
                  <a:lnTo>
                    <a:pt x="185374" y="37590"/>
                  </a:lnTo>
                  <a:lnTo>
                    <a:pt x="185374" y="37969"/>
                  </a:lnTo>
                  <a:lnTo>
                    <a:pt x="185222" y="39788"/>
                  </a:lnTo>
                  <a:lnTo>
                    <a:pt x="184919" y="42971"/>
                  </a:lnTo>
                  <a:lnTo>
                    <a:pt x="184540" y="47215"/>
                  </a:lnTo>
                  <a:lnTo>
                    <a:pt x="184161" y="51535"/>
                  </a:lnTo>
                  <a:lnTo>
                    <a:pt x="183479" y="59720"/>
                  </a:lnTo>
                  <a:lnTo>
                    <a:pt x="183176" y="62751"/>
                  </a:lnTo>
                  <a:lnTo>
                    <a:pt x="183025" y="64267"/>
                  </a:lnTo>
                  <a:lnTo>
                    <a:pt x="182949" y="64494"/>
                  </a:lnTo>
                  <a:lnTo>
                    <a:pt x="182797" y="64646"/>
                  </a:lnTo>
                  <a:lnTo>
                    <a:pt x="182646" y="64722"/>
                  </a:lnTo>
                  <a:lnTo>
                    <a:pt x="182342" y="64646"/>
                  </a:lnTo>
                  <a:lnTo>
                    <a:pt x="181964" y="64646"/>
                  </a:lnTo>
                  <a:lnTo>
                    <a:pt x="181888" y="64570"/>
                  </a:lnTo>
                  <a:lnTo>
                    <a:pt x="181812" y="64419"/>
                  </a:lnTo>
                  <a:lnTo>
                    <a:pt x="181736" y="64115"/>
                  </a:lnTo>
                  <a:lnTo>
                    <a:pt x="181812" y="63358"/>
                  </a:lnTo>
                  <a:lnTo>
                    <a:pt x="182039" y="60705"/>
                  </a:lnTo>
                  <a:lnTo>
                    <a:pt x="182570" y="55779"/>
                  </a:lnTo>
                  <a:lnTo>
                    <a:pt x="183252" y="49489"/>
                  </a:lnTo>
                  <a:lnTo>
                    <a:pt x="183858" y="43274"/>
                  </a:lnTo>
                  <a:lnTo>
                    <a:pt x="184161" y="39788"/>
                  </a:lnTo>
                  <a:lnTo>
                    <a:pt x="184389" y="37969"/>
                  </a:lnTo>
                  <a:lnTo>
                    <a:pt x="184464" y="37514"/>
                  </a:lnTo>
                  <a:lnTo>
                    <a:pt x="184540" y="37287"/>
                  </a:lnTo>
                  <a:lnTo>
                    <a:pt x="184692" y="37211"/>
                  </a:lnTo>
                  <a:close/>
                  <a:moveTo>
                    <a:pt x="187344" y="37439"/>
                  </a:moveTo>
                  <a:lnTo>
                    <a:pt x="187193" y="38803"/>
                  </a:lnTo>
                  <a:lnTo>
                    <a:pt x="185904" y="49716"/>
                  </a:lnTo>
                  <a:lnTo>
                    <a:pt x="184464" y="62145"/>
                  </a:lnTo>
                  <a:lnTo>
                    <a:pt x="184313" y="63433"/>
                  </a:lnTo>
                  <a:lnTo>
                    <a:pt x="184237" y="64267"/>
                  </a:lnTo>
                  <a:lnTo>
                    <a:pt x="184086" y="64798"/>
                  </a:lnTo>
                  <a:lnTo>
                    <a:pt x="184010" y="64873"/>
                  </a:lnTo>
                  <a:lnTo>
                    <a:pt x="183934" y="64949"/>
                  </a:lnTo>
                  <a:lnTo>
                    <a:pt x="183707" y="64873"/>
                  </a:lnTo>
                  <a:lnTo>
                    <a:pt x="183555" y="64798"/>
                  </a:lnTo>
                  <a:lnTo>
                    <a:pt x="183555" y="63737"/>
                  </a:lnTo>
                  <a:lnTo>
                    <a:pt x="183782" y="61539"/>
                  </a:lnTo>
                  <a:lnTo>
                    <a:pt x="184389" y="54491"/>
                  </a:lnTo>
                  <a:lnTo>
                    <a:pt x="185222" y="45699"/>
                  </a:lnTo>
                  <a:lnTo>
                    <a:pt x="185904" y="38348"/>
                  </a:lnTo>
                  <a:lnTo>
                    <a:pt x="185980" y="37818"/>
                  </a:lnTo>
                  <a:lnTo>
                    <a:pt x="186132" y="37590"/>
                  </a:lnTo>
                  <a:lnTo>
                    <a:pt x="186359" y="37439"/>
                  </a:lnTo>
                  <a:close/>
                  <a:moveTo>
                    <a:pt x="188254" y="37666"/>
                  </a:moveTo>
                  <a:lnTo>
                    <a:pt x="188330" y="37742"/>
                  </a:lnTo>
                  <a:lnTo>
                    <a:pt x="188405" y="38121"/>
                  </a:lnTo>
                  <a:lnTo>
                    <a:pt x="188405" y="38954"/>
                  </a:lnTo>
                  <a:lnTo>
                    <a:pt x="188330" y="40243"/>
                  </a:lnTo>
                  <a:lnTo>
                    <a:pt x="188026" y="45699"/>
                  </a:lnTo>
                  <a:lnTo>
                    <a:pt x="187647" y="50474"/>
                  </a:lnTo>
                  <a:lnTo>
                    <a:pt x="187193" y="55097"/>
                  </a:lnTo>
                  <a:lnTo>
                    <a:pt x="186662" y="59947"/>
                  </a:lnTo>
                  <a:lnTo>
                    <a:pt x="186283" y="62979"/>
                  </a:lnTo>
                  <a:lnTo>
                    <a:pt x="186056" y="64494"/>
                  </a:lnTo>
                  <a:lnTo>
                    <a:pt x="185980" y="64873"/>
                  </a:lnTo>
                  <a:lnTo>
                    <a:pt x="185904" y="65101"/>
                  </a:lnTo>
                  <a:lnTo>
                    <a:pt x="185753" y="65176"/>
                  </a:lnTo>
                  <a:lnTo>
                    <a:pt x="185222" y="65176"/>
                  </a:lnTo>
                  <a:lnTo>
                    <a:pt x="184995" y="65101"/>
                  </a:lnTo>
                  <a:lnTo>
                    <a:pt x="184843" y="64949"/>
                  </a:lnTo>
                  <a:lnTo>
                    <a:pt x="184692" y="64722"/>
                  </a:lnTo>
                  <a:lnTo>
                    <a:pt x="184692" y="64267"/>
                  </a:lnTo>
                  <a:lnTo>
                    <a:pt x="184768" y="63585"/>
                  </a:lnTo>
                  <a:lnTo>
                    <a:pt x="184995" y="61463"/>
                  </a:lnTo>
                  <a:lnTo>
                    <a:pt x="186359" y="50398"/>
                  </a:lnTo>
                  <a:lnTo>
                    <a:pt x="187117" y="44259"/>
                  </a:lnTo>
                  <a:lnTo>
                    <a:pt x="187647" y="40243"/>
                  </a:lnTo>
                  <a:lnTo>
                    <a:pt x="187723" y="39030"/>
                  </a:lnTo>
                  <a:lnTo>
                    <a:pt x="187875" y="38196"/>
                  </a:lnTo>
                  <a:lnTo>
                    <a:pt x="188026" y="37742"/>
                  </a:lnTo>
                  <a:lnTo>
                    <a:pt x="188102" y="37666"/>
                  </a:lnTo>
                  <a:close/>
                  <a:moveTo>
                    <a:pt x="191513" y="37666"/>
                  </a:moveTo>
                  <a:lnTo>
                    <a:pt x="191513" y="38500"/>
                  </a:lnTo>
                  <a:lnTo>
                    <a:pt x="191361" y="40167"/>
                  </a:lnTo>
                  <a:lnTo>
                    <a:pt x="190831" y="43426"/>
                  </a:lnTo>
                  <a:lnTo>
                    <a:pt x="190073" y="47821"/>
                  </a:lnTo>
                  <a:lnTo>
                    <a:pt x="189163" y="52975"/>
                  </a:lnTo>
                  <a:lnTo>
                    <a:pt x="188330" y="57370"/>
                  </a:lnTo>
                  <a:lnTo>
                    <a:pt x="187647" y="61387"/>
                  </a:lnTo>
                  <a:lnTo>
                    <a:pt x="187269" y="64191"/>
                  </a:lnTo>
                  <a:lnTo>
                    <a:pt x="187041" y="65328"/>
                  </a:lnTo>
                  <a:lnTo>
                    <a:pt x="186738" y="65328"/>
                  </a:lnTo>
                  <a:lnTo>
                    <a:pt x="186662" y="65101"/>
                  </a:lnTo>
                  <a:lnTo>
                    <a:pt x="186662" y="64570"/>
                  </a:lnTo>
                  <a:lnTo>
                    <a:pt x="186814" y="62827"/>
                  </a:lnTo>
                  <a:lnTo>
                    <a:pt x="187572" y="56385"/>
                  </a:lnTo>
                  <a:lnTo>
                    <a:pt x="188102" y="51080"/>
                  </a:lnTo>
                  <a:lnTo>
                    <a:pt x="188557" y="45851"/>
                  </a:lnTo>
                  <a:lnTo>
                    <a:pt x="189012" y="39788"/>
                  </a:lnTo>
                  <a:lnTo>
                    <a:pt x="189163" y="37666"/>
                  </a:lnTo>
                  <a:close/>
                  <a:moveTo>
                    <a:pt x="192725" y="37893"/>
                  </a:moveTo>
                  <a:lnTo>
                    <a:pt x="192801" y="38045"/>
                  </a:lnTo>
                  <a:lnTo>
                    <a:pt x="192801" y="38348"/>
                  </a:lnTo>
                  <a:lnTo>
                    <a:pt x="192801" y="38879"/>
                  </a:lnTo>
                  <a:lnTo>
                    <a:pt x="192270" y="42819"/>
                  </a:lnTo>
                  <a:lnTo>
                    <a:pt x="191361" y="49413"/>
                  </a:lnTo>
                  <a:lnTo>
                    <a:pt x="189391" y="63130"/>
                  </a:lnTo>
                  <a:lnTo>
                    <a:pt x="189163" y="64419"/>
                  </a:lnTo>
                  <a:lnTo>
                    <a:pt x="189012" y="65176"/>
                  </a:lnTo>
                  <a:lnTo>
                    <a:pt x="188936" y="65404"/>
                  </a:lnTo>
                  <a:lnTo>
                    <a:pt x="188860" y="65555"/>
                  </a:lnTo>
                  <a:lnTo>
                    <a:pt x="188709" y="65555"/>
                  </a:lnTo>
                  <a:lnTo>
                    <a:pt x="188557" y="65631"/>
                  </a:lnTo>
                  <a:lnTo>
                    <a:pt x="188178" y="65555"/>
                  </a:lnTo>
                  <a:lnTo>
                    <a:pt x="187875" y="65404"/>
                  </a:lnTo>
                  <a:lnTo>
                    <a:pt x="187799" y="65176"/>
                  </a:lnTo>
                  <a:lnTo>
                    <a:pt x="187875" y="64494"/>
                  </a:lnTo>
                  <a:lnTo>
                    <a:pt x="188178" y="61842"/>
                  </a:lnTo>
                  <a:lnTo>
                    <a:pt x="188860" y="57522"/>
                  </a:lnTo>
                  <a:lnTo>
                    <a:pt x="189997" y="51535"/>
                  </a:lnTo>
                  <a:lnTo>
                    <a:pt x="190906" y="46230"/>
                  </a:lnTo>
                  <a:lnTo>
                    <a:pt x="191513" y="42137"/>
                  </a:lnTo>
                  <a:lnTo>
                    <a:pt x="191892" y="39636"/>
                  </a:lnTo>
                  <a:lnTo>
                    <a:pt x="192119" y="38348"/>
                  </a:lnTo>
                  <a:lnTo>
                    <a:pt x="192195" y="38045"/>
                  </a:lnTo>
                  <a:lnTo>
                    <a:pt x="192346" y="37893"/>
                  </a:lnTo>
                  <a:close/>
                  <a:moveTo>
                    <a:pt x="193938" y="37818"/>
                  </a:moveTo>
                  <a:lnTo>
                    <a:pt x="194317" y="37893"/>
                  </a:lnTo>
                  <a:lnTo>
                    <a:pt x="194696" y="37969"/>
                  </a:lnTo>
                  <a:lnTo>
                    <a:pt x="194696" y="38045"/>
                  </a:lnTo>
                  <a:lnTo>
                    <a:pt x="194771" y="38196"/>
                  </a:lnTo>
                  <a:lnTo>
                    <a:pt x="194771" y="38651"/>
                  </a:lnTo>
                  <a:lnTo>
                    <a:pt x="194771" y="39409"/>
                  </a:lnTo>
                  <a:lnTo>
                    <a:pt x="194620" y="40546"/>
                  </a:lnTo>
                  <a:lnTo>
                    <a:pt x="194089" y="43956"/>
                  </a:lnTo>
                  <a:lnTo>
                    <a:pt x="193104" y="48958"/>
                  </a:lnTo>
                  <a:lnTo>
                    <a:pt x="192043" y="54415"/>
                  </a:lnTo>
                  <a:lnTo>
                    <a:pt x="191134" y="59871"/>
                  </a:lnTo>
                  <a:lnTo>
                    <a:pt x="190452" y="63433"/>
                  </a:lnTo>
                  <a:lnTo>
                    <a:pt x="190148" y="65176"/>
                  </a:lnTo>
                  <a:lnTo>
                    <a:pt x="190073" y="65555"/>
                  </a:lnTo>
                  <a:lnTo>
                    <a:pt x="189921" y="65783"/>
                  </a:lnTo>
                  <a:lnTo>
                    <a:pt x="189845" y="65783"/>
                  </a:lnTo>
                  <a:lnTo>
                    <a:pt x="189770" y="65631"/>
                  </a:lnTo>
                  <a:lnTo>
                    <a:pt x="189694" y="65555"/>
                  </a:lnTo>
                  <a:lnTo>
                    <a:pt x="189694" y="65252"/>
                  </a:lnTo>
                  <a:lnTo>
                    <a:pt x="189770" y="64191"/>
                  </a:lnTo>
                  <a:lnTo>
                    <a:pt x="190376" y="60175"/>
                  </a:lnTo>
                  <a:lnTo>
                    <a:pt x="191437" y="53581"/>
                  </a:lnTo>
                  <a:lnTo>
                    <a:pt x="192422" y="46760"/>
                  </a:lnTo>
                  <a:lnTo>
                    <a:pt x="193180" y="41076"/>
                  </a:lnTo>
                  <a:lnTo>
                    <a:pt x="193407" y="39106"/>
                  </a:lnTo>
                  <a:lnTo>
                    <a:pt x="193483" y="38045"/>
                  </a:lnTo>
                  <a:lnTo>
                    <a:pt x="193559" y="37969"/>
                  </a:lnTo>
                  <a:lnTo>
                    <a:pt x="193635" y="37893"/>
                  </a:lnTo>
                  <a:lnTo>
                    <a:pt x="193938" y="37818"/>
                  </a:lnTo>
                  <a:close/>
                  <a:moveTo>
                    <a:pt x="195984" y="38045"/>
                  </a:moveTo>
                  <a:lnTo>
                    <a:pt x="196211" y="38121"/>
                  </a:lnTo>
                  <a:lnTo>
                    <a:pt x="196287" y="38196"/>
                  </a:lnTo>
                  <a:lnTo>
                    <a:pt x="196363" y="38348"/>
                  </a:lnTo>
                  <a:lnTo>
                    <a:pt x="196287" y="38651"/>
                  </a:lnTo>
                  <a:lnTo>
                    <a:pt x="195150" y="46230"/>
                  </a:lnTo>
                  <a:lnTo>
                    <a:pt x="194089" y="52899"/>
                  </a:lnTo>
                  <a:lnTo>
                    <a:pt x="192953" y="59114"/>
                  </a:lnTo>
                  <a:lnTo>
                    <a:pt x="192119" y="63509"/>
                  </a:lnTo>
                  <a:lnTo>
                    <a:pt x="191740" y="65555"/>
                  </a:lnTo>
                  <a:lnTo>
                    <a:pt x="191740" y="65707"/>
                  </a:lnTo>
                  <a:lnTo>
                    <a:pt x="191664" y="65859"/>
                  </a:lnTo>
                  <a:lnTo>
                    <a:pt x="191513" y="65934"/>
                  </a:lnTo>
                  <a:lnTo>
                    <a:pt x="191361" y="66010"/>
                  </a:lnTo>
                  <a:lnTo>
                    <a:pt x="191058" y="66010"/>
                  </a:lnTo>
                  <a:lnTo>
                    <a:pt x="190906" y="65934"/>
                  </a:lnTo>
                  <a:lnTo>
                    <a:pt x="190755" y="65783"/>
                  </a:lnTo>
                  <a:lnTo>
                    <a:pt x="190831" y="65252"/>
                  </a:lnTo>
                  <a:lnTo>
                    <a:pt x="190982" y="63888"/>
                  </a:lnTo>
                  <a:lnTo>
                    <a:pt x="191740" y="59341"/>
                  </a:lnTo>
                  <a:lnTo>
                    <a:pt x="192801" y="53733"/>
                  </a:lnTo>
                  <a:lnTo>
                    <a:pt x="193786" y="48655"/>
                  </a:lnTo>
                  <a:lnTo>
                    <a:pt x="194317" y="45851"/>
                  </a:lnTo>
                  <a:lnTo>
                    <a:pt x="194847" y="42592"/>
                  </a:lnTo>
                  <a:lnTo>
                    <a:pt x="195302" y="39788"/>
                  </a:lnTo>
                  <a:lnTo>
                    <a:pt x="195529" y="38348"/>
                  </a:lnTo>
                  <a:lnTo>
                    <a:pt x="195529" y="38272"/>
                  </a:lnTo>
                  <a:lnTo>
                    <a:pt x="195605" y="38121"/>
                  </a:lnTo>
                  <a:lnTo>
                    <a:pt x="195984" y="38045"/>
                  </a:lnTo>
                  <a:close/>
                  <a:moveTo>
                    <a:pt x="174309" y="64949"/>
                  </a:moveTo>
                  <a:lnTo>
                    <a:pt x="174385" y="65025"/>
                  </a:lnTo>
                  <a:lnTo>
                    <a:pt x="174309" y="65101"/>
                  </a:lnTo>
                  <a:lnTo>
                    <a:pt x="173779" y="65252"/>
                  </a:lnTo>
                  <a:lnTo>
                    <a:pt x="172718" y="65555"/>
                  </a:lnTo>
                  <a:lnTo>
                    <a:pt x="170596" y="66162"/>
                  </a:lnTo>
                  <a:lnTo>
                    <a:pt x="170217" y="66238"/>
                  </a:lnTo>
                  <a:lnTo>
                    <a:pt x="170217" y="66238"/>
                  </a:lnTo>
                  <a:lnTo>
                    <a:pt x="170671" y="65934"/>
                  </a:lnTo>
                  <a:lnTo>
                    <a:pt x="171126" y="65707"/>
                  </a:lnTo>
                  <a:lnTo>
                    <a:pt x="171732" y="65480"/>
                  </a:lnTo>
                  <a:lnTo>
                    <a:pt x="173021" y="65176"/>
                  </a:lnTo>
                  <a:lnTo>
                    <a:pt x="174082" y="64949"/>
                  </a:lnTo>
                  <a:close/>
                  <a:moveTo>
                    <a:pt x="197272" y="38121"/>
                  </a:moveTo>
                  <a:lnTo>
                    <a:pt x="197424" y="38348"/>
                  </a:lnTo>
                  <a:lnTo>
                    <a:pt x="197500" y="38727"/>
                  </a:lnTo>
                  <a:lnTo>
                    <a:pt x="197121" y="41228"/>
                  </a:lnTo>
                  <a:lnTo>
                    <a:pt x="196136" y="46381"/>
                  </a:lnTo>
                  <a:lnTo>
                    <a:pt x="195226" y="51383"/>
                  </a:lnTo>
                  <a:lnTo>
                    <a:pt x="194468" y="56158"/>
                  </a:lnTo>
                  <a:lnTo>
                    <a:pt x="193786" y="60478"/>
                  </a:lnTo>
                  <a:lnTo>
                    <a:pt x="193256" y="64115"/>
                  </a:lnTo>
                  <a:lnTo>
                    <a:pt x="193104" y="65252"/>
                  </a:lnTo>
                  <a:lnTo>
                    <a:pt x="192953" y="65859"/>
                  </a:lnTo>
                  <a:lnTo>
                    <a:pt x="192801" y="66162"/>
                  </a:lnTo>
                  <a:lnTo>
                    <a:pt x="192725" y="66238"/>
                  </a:lnTo>
                  <a:lnTo>
                    <a:pt x="192346" y="66238"/>
                  </a:lnTo>
                  <a:lnTo>
                    <a:pt x="192270" y="66010"/>
                  </a:lnTo>
                  <a:lnTo>
                    <a:pt x="192346" y="65631"/>
                  </a:lnTo>
                  <a:lnTo>
                    <a:pt x="192725" y="63509"/>
                  </a:lnTo>
                  <a:lnTo>
                    <a:pt x="193559" y="59114"/>
                  </a:lnTo>
                  <a:lnTo>
                    <a:pt x="194544" y="53581"/>
                  </a:lnTo>
                  <a:lnTo>
                    <a:pt x="195378" y="48125"/>
                  </a:lnTo>
                  <a:lnTo>
                    <a:pt x="196439" y="40925"/>
                  </a:lnTo>
                  <a:lnTo>
                    <a:pt x="196742" y="39030"/>
                  </a:lnTo>
                  <a:lnTo>
                    <a:pt x="196969" y="38272"/>
                  </a:lnTo>
                  <a:lnTo>
                    <a:pt x="197121" y="38121"/>
                  </a:lnTo>
                  <a:close/>
                  <a:moveTo>
                    <a:pt x="194317" y="66238"/>
                  </a:moveTo>
                  <a:lnTo>
                    <a:pt x="194317" y="66238"/>
                  </a:lnTo>
                  <a:lnTo>
                    <a:pt x="194317" y="66238"/>
                  </a:lnTo>
                  <a:close/>
                  <a:moveTo>
                    <a:pt x="200228" y="38272"/>
                  </a:moveTo>
                  <a:lnTo>
                    <a:pt x="200380" y="38348"/>
                  </a:lnTo>
                  <a:lnTo>
                    <a:pt x="200531" y="38424"/>
                  </a:lnTo>
                  <a:lnTo>
                    <a:pt x="200607" y="38651"/>
                  </a:lnTo>
                  <a:lnTo>
                    <a:pt x="200607" y="39030"/>
                  </a:lnTo>
                  <a:lnTo>
                    <a:pt x="200380" y="40622"/>
                  </a:lnTo>
                  <a:lnTo>
                    <a:pt x="199925" y="43198"/>
                  </a:lnTo>
                  <a:lnTo>
                    <a:pt x="199243" y="46685"/>
                  </a:lnTo>
                  <a:lnTo>
                    <a:pt x="198561" y="50247"/>
                  </a:lnTo>
                  <a:lnTo>
                    <a:pt x="197954" y="53733"/>
                  </a:lnTo>
                  <a:lnTo>
                    <a:pt x="196742" y="61463"/>
                  </a:lnTo>
                  <a:lnTo>
                    <a:pt x="196136" y="65101"/>
                  </a:lnTo>
                  <a:lnTo>
                    <a:pt x="195832" y="66616"/>
                  </a:lnTo>
                  <a:lnTo>
                    <a:pt x="195454" y="66616"/>
                  </a:lnTo>
                  <a:lnTo>
                    <a:pt x="194620" y="66541"/>
                  </a:lnTo>
                  <a:lnTo>
                    <a:pt x="193483" y="66389"/>
                  </a:lnTo>
                  <a:lnTo>
                    <a:pt x="193635" y="65252"/>
                  </a:lnTo>
                  <a:lnTo>
                    <a:pt x="194165" y="61766"/>
                  </a:lnTo>
                  <a:lnTo>
                    <a:pt x="194847" y="57219"/>
                  </a:lnTo>
                  <a:lnTo>
                    <a:pt x="195681" y="52293"/>
                  </a:lnTo>
                  <a:lnTo>
                    <a:pt x="196590" y="47518"/>
                  </a:lnTo>
                  <a:lnTo>
                    <a:pt x="198030" y="39485"/>
                  </a:lnTo>
                  <a:lnTo>
                    <a:pt x="198106" y="38879"/>
                  </a:lnTo>
                  <a:lnTo>
                    <a:pt x="198258" y="38500"/>
                  </a:lnTo>
                  <a:lnTo>
                    <a:pt x="198409" y="38348"/>
                  </a:lnTo>
                  <a:lnTo>
                    <a:pt x="198561" y="38272"/>
                  </a:lnTo>
                  <a:lnTo>
                    <a:pt x="198788" y="38348"/>
                  </a:lnTo>
                  <a:lnTo>
                    <a:pt x="198940" y="38424"/>
                  </a:lnTo>
                  <a:lnTo>
                    <a:pt x="199015" y="38500"/>
                  </a:lnTo>
                  <a:lnTo>
                    <a:pt x="199015" y="38727"/>
                  </a:lnTo>
                  <a:lnTo>
                    <a:pt x="198864" y="39712"/>
                  </a:lnTo>
                  <a:lnTo>
                    <a:pt x="198409" y="42137"/>
                  </a:lnTo>
                  <a:lnTo>
                    <a:pt x="196590" y="51080"/>
                  </a:lnTo>
                  <a:lnTo>
                    <a:pt x="195757" y="55627"/>
                  </a:lnTo>
                  <a:lnTo>
                    <a:pt x="194923" y="60099"/>
                  </a:lnTo>
                  <a:lnTo>
                    <a:pt x="194392" y="63661"/>
                  </a:lnTo>
                  <a:lnTo>
                    <a:pt x="194241" y="64949"/>
                  </a:lnTo>
                  <a:lnTo>
                    <a:pt x="194165" y="65707"/>
                  </a:lnTo>
                  <a:lnTo>
                    <a:pt x="194241" y="66086"/>
                  </a:lnTo>
                  <a:lnTo>
                    <a:pt x="194317" y="66238"/>
                  </a:lnTo>
                  <a:lnTo>
                    <a:pt x="194468" y="65934"/>
                  </a:lnTo>
                  <a:lnTo>
                    <a:pt x="194696" y="64949"/>
                  </a:lnTo>
                  <a:lnTo>
                    <a:pt x="195226" y="61918"/>
                  </a:lnTo>
                  <a:lnTo>
                    <a:pt x="196211" y="56385"/>
                  </a:lnTo>
                  <a:lnTo>
                    <a:pt x="197651" y="49261"/>
                  </a:lnTo>
                  <a:lnTo>
                    <a:pt x="198940" y="43047"/>
                  </a:lnTo>
                  <a:lnTo>
                    <a:pt x="199622" y="39788"/>
                  </a:lnTo>
                  <a:lnTo>
                    <a:pt x="199773" y="38954"/>
                  </a:lnTo>
                  <a:lnTo>
                    <a:pt x="199925" y="38500"/>
                  </a:lnTo>
                  <a:lnTo>
                    <a:pt x="200076" y="38348"/>
                  </a:lnTo>
                  <a:lnTo>
                    <a:pt x="200228" y="38272"/>
                  </a:lnTo>
                  <a:close/>
                  <a:moveTo>
                    <a:pt x="201668" y="38500"/>
                  </a:moveTo>
                  <a:lnTo>
                    <a:pt x="201820" y="38575"/>
                  </a:lnTo>
                  <a:lnTo>
                    <a:pt x="201971" y="38651"/>
                  </a:lnTo>
                  <a:lnTo>
                    <a:pt x="202047" y="38727"/>
                  </a:lnTo>
                  <a:lnTo>
                    <a:pt x="202123" y="38879"/>
                  </a:lnTo>
                  <a:lnTo>
                    <a:pt x="201744" y="41683"/>
                  </a:lnTo>
                  <a:lnTo>
                    <a:pt x="200759" y="47973"/>
                  </a:lnTo>
                  <a:lnTo>
                    <a:pt x="198712" y="61311"/>
                  </a:lnTo>
                  <a:lnTo>
                    <a:pt x="197803" y="66995"/>
                  </a:lnTo>
                  <a:lnTo>
                    <a:pt x="197197" y="66995"/>
                  </a:lnTo>
                  <a:lnTo>
                    <a:pt x="196969" y="66920"/>
                  </a:lnTo>
                  <a:lnTo>
                    <a:pt x="196818" y="66844"/>
                  </a:lnTo>
                  <a:lnTo>
                    <a:pt x="196666" y="66692"/>
                  </a:lnTo>
                  <a:lnTo>
                    <a:pt x="196590" y="66541"/>
                  </a:lnTo>
                  <a:lnTo>
                    <a:pt x="196666" y="65859"/>
                  </a:lnTo>
                  <a:lnTo>
                    <a:pt x="196818" y="64722"/>
                  </a:lnTo>
                  <a:lnTo>
                    <a:pt x="198106" y="56764"/>
                  </a:lnTo>
                  <a:lnTo>
                    <a:pt x="199167" y="50701"/>
                  </a:lnTo>
                  <a:lnTo>
                    <a:pt x="200076" y="45548"/>
                  </a:lnTo>
                  <a:lnTo>
                    <a:pt x="200759" y="41986"/>
                  </a:lnTo>
                  <a:lnTo>
                    <a:pt x="201137" y="39788"/>
                  </a:lnTo>
                  <a:lnTo>
                    <a:pt x="201213" y="39182"/>
                  </a:lnTo>
                  <a:lnTo>
                    <a:pt x="201365" y="38803"/>
                  </a:lnTo>
                  <a:lnTo>
                    <a:pt x="201516" y="38575"/>
                  </a:lnTo>
                  <a:lnTo>
                    <a:pt x="201668" y="38500"/>
                  </a:lnTo>
                  <a:close/>
                  <a:moveTo>
                    <a:pt x="173703" y="66086"/>
                  </a:moveTo>
                  <a:lnTo>
                    <a:pt x="173627" y="66162"/>
                  </a:lnTo>
                  <a:lnTo>
                    <a:pt x="173096" y="66389"/>
                  </a:lnTo>
                  <a:lnTo>
                    <a:pt x="171960" y="66844"/>
                  </a:lnTo>
                  <a:lnTo>
                    <a:pt x="170823" y="67147"/>
                  </a:lnTo>
                  <a:lnTo>
                    <a:pt x="170520" y="67223"/>
                  </a:lnTo>
                  <a:lnTo>
                    <a:pt x="170974" y="66920"/>
                  </a:lnTo>
                  <a:lnTo>
                    <a:pt x="172035" y="66541"/>
                  </a:lnTo>
                  <a:lnTo>
                    <a:pt x="173400" y="66086"/>
                  </a:lnTo>
                  <a:close/>
                  <a:moveTo>
                    <a:pt x="202956" y="38575"/>
                  </a:moveTo>
                  <a:lnTo>
                    <a:pt x="203563" y="38651"/>
                  </a:lnTo>
                  <a:lnTo>
                    <a:pt x="204472" y="38879"/>
                  </a:lnTo>
                  <a:lnTo>
                    <a:pt x="204321" y="40243"/>
                  </a:lnTo>
                  <a:lnTo>
                    <a:pt x="203638" y="43426"/>
                  </a:lnTo>
                  <a:lnTo>
                    <a:pt x="201744" y="53354"/>
                  </a:lnTo>
                  <a:lnTo>
                    <a:pt x="199773" y="64191"/>
                  </a:lnTo>
                  <a:lnTo>
                    <a:pt x="199394" y="66313"/>
                  </a:lnTo>
                  <a:lnTo>
                    <a:pt x="199167" y="67223"/>
                  </a:lnTo>
                  <a:lnTo>
                    <a:pt x="199015" y="67299"/>
                  </a:lnTo>
                  <a:lnTo>
                    <a:pt x="198712" y="67223"/>
                  </a:lnTo>
                  <a:lnTo>
                    <a:pt x="198561" y="67147"/>
                  </a:lnTo>
                  <a:lnTo>
                    <a:pt x="198485" y="66995"/>
                  </a:lnTo>
                  <a:lnTo>
                    <a:pt x="198485" y="66768"/>
                  </a:lnTo>
                  <a:lnTo>
                    <a:pt x="198485" y="66465"/>
                  </a:lnTo>
                  <a:lnTo>
                    <a:pt x="199622" y="59796"/>
                  </a:lnTo>
                  <a:lnTo>
                    <a:pt x="200986" y="50701"/>
                  </a:lnTo>
                  <a:lnTo>
                    <a:pt x="202199" y="42592"/>
                  </a:lnTo>
                  <a:lnTo>
                    <a:pt x="202729" y="38727"/>
                  </a:lnTo>
                  <a:lnTo>
                    <a:pt x="202805" y="38651"/>
                  </a:lnTo>
                  <a:lnTo>
                    <a:pt x="202956" y="38575"/>
                  </a:lnTo>
                  <a:close/>
                  <a:moveTo>
                    <a:pt x="205533" y="38727"/>
                  </a:moveTo>
                  <a:lnTo>
                    <a:pt x="205609" y="38803"/>
                  </a:lnTo>
                  <a:lnTo>
                    <a:pt x="205760" y="38879"/>
                  </a:lnTo>
                  <a:lnTo>
                    <a:pt x="205836" y="39030"/>
                  </a:lnTo>
                  <a:lnTo>
                    <a:pt x="205836" y="39182"/>
                  </a:lnTo>
                  <a:lnTo>
                    <a:pt x="205685" y="40243"/>
                  </a:lnTo>
                  <a:lnTo>
                    <a:pt x="205230" y="42516"/>
                  </a:lnTo>
                  <a:lnTo>
                    <a:pt x="203563" y="50398"/>
                  </a:lnTo>
                  <a:lnTo>
                    <a:pt x="202274" y="56461"/>
                  </a:lnTo>
                  <a:lnTo>
                    <a:pt x="201213" y="61993"/>
                  </a:lnTo>
                  <a:lnTo>
                    <a:pt x="200759" y="64494"/>
                  </a:lnTo>
                  <a:lnTo>
                    <a:pt x="200380" y="66162"/>
                  </a:lnTo>
                  <a:lnTo>
                    <a:pt x="200152" y="67071"/>
                  </a:lnTo>
                  <a:lnTo>
                    <a:pt x="200001" y="67299"/>
                  </a:lnTo>
                  <a:lnTo>
                    <a:pt x="199925" y="67374"/>
                  </a:lnTo>
                  <a:lnTo>
                    <a:pt x="199773" y="67299"/>
                  </a:lnTo>
                  <a:lnTo>
                    <a:pt x="199773" y="67223"/>
                  </a:lnTo>
                  <a:lnTo>
                    <a:pt x="199698" y="67071"/>
                  </a:lnTo>
                  <a:lnTo>
                    <a:pt x="199773" y="66844"/>
                  </a:lnTo>
                  <a:lnTo>
                    <a:pt x="201441" y="58128"/>
                  </a:lnTo>
                  <a:lnTo>
                    <a:pt x="204093" y="44487"/>
                  </a:lnTo>
                  <a:lnTo>
                    <a:pt x="205154" y="38954"/>
                  </a:lnTo>
                  <a:lnTo>
                    <a:pt x="205306" y="38803"/>
                  </a:lnTo>
                  <a:lnTo>
                    <a:pt x="205533" y="38727"/>
                  </a:lnTo>
                  <a:close/>
                  <a:moveTo>
                    <a:pt x="207200" y="38727"/>
                  </a:moveTo>
                  <a:lnTo>
                    <a:pt x="207428" y="38879"/>
                  </a:lnTo>
                  <a:lnTo>
                    <a:pt x="207428" y="39409"/>
                  </a:lnTo>
                  <a:lnTo>
                    <a:pt x="207200" y="40773"/>
                  </a:lnTo>
                  <a:lnTo>
                    <a:pt x="206443" y="45169"/>
                  </a:lnTo>
                  <a:lnTo>
                    <a:pt x="205306" y="50625"/>
                  </a:lnTo>
                  <a:lnTo>
                    <a:pt x="204169" y="55703"/>
                  </a:lnTo>
                  <a:lnTo>
                    <a:pt x="203108" y="60250"/>
                  </a:lnTo>
                  <a:lnTo>
                    <a:pt x="202274" y="64191"/>
                  </a:lnTo>
                  <a:lnTo>
                    <a:pt x="201895" y="66086"/>
                  </a:lnTo>
                  <a:lnTo>
                    <a:pt x="201668" y="67147"/>
                  </a:lnTo>
                  <a:lnTo>
                    <a:pt x="201516" y="67450"/>
                  </a:lnTo>
                  <a:lnTo>
                    <a:pt x="201441" y="67602"/>
                  </a:lnTo>
                  <a:lnTo>
                    <a:pt x="201289" y="67677"/>
                  </a:lnTo>
                  <a:lnTo>
                    <a:pt x="201213" y="67677"/>
                  </a:lnTo>
                  <a:lnTo>
                    <a:pt x="200986" y="67602"/>
                  </a:lnTo>
                  <a:lnTo>
                    <a:pt x="200910" y="67450"/>
                  </a:lnTo>
                  <a:lnTo>
                    <a:pt x="200834" y="67299"/>
                  </a:lnTo>
                  <a:lnTo>
                    <a:pt x="200910" y="67071"/>
                  </a:lnTo>
                  <a:lnTo>
                    <a:pt x="201895" y="61842"/>
                  </a:lnTo>
                  <a:lnTo>
                    <a:pt x="202956" y="56613"/>
                  </a:lnTo>
                  <a:lnTo>
                    <a:pt x="204169" y="50625"/>
                  </a:lnTo>
                  <a:lnTo>
                    <a:pt x="205836" y="42819"/>
                  </a:lnTo>
                  <a:lnTo>
                    <a:pt x="206291" y="40167"/>
                  </a:lnTo>
                  <a:lnTo>
                    <a:pt x="206518" y="38954"/>
                  </a:lnTo>
                  <a:lnTo>
                    <a:pt x="206518" y="38879"/>
                  </a:lnTo>
                  <a:lnTo>
                    <a:pt x="206594" y="38803"/>
                  </a:lnTo>
                  <a:lnTo>
                    <a:pt x="206897" y="38727"/>
                  </a:lnTo>
                  <a:close/>
                  <a:moveTo>
                    <a:pt x="209171" y="38954"/>
                  </a:moveTo>
                  <a:lnTo>
                    <a:pt x="209398" y="39030"/>
                  </a:lnTo>
                  <a:lnTo>
                    <a:pt x="209550" y="39182"/>
                  </a:lnTo>
                  <a:lnTo>
                    <a:pt x="209550" y="39333"/>
                  </a:lnTo>
                  <a:lnTo>
                    <a:pt x="209322" y="40849"/>
                  </a:lnTo>
                  <a:lnTo>
                    <a:pt x="208489" y="44487"/>
                  </a:lnTo>
                  <a:lnTo>
                    <a:pt x="205382" y="57143"/>
                  </a:lnTo>
                  <a:lnTo>
                    <a:pt x="203714" y="64115"/>
                  </a:lnTo>
                  <a:lnTo>
                    <a:pt x="202956" y="67147"/>
                  </a:lnTo>
                  <a:lnTo>
                    <a:pt x="202881" y="67450"/>
                  </a:lnTo>
                  <a:lnTo>
                    <a:pt x="202729" y="67677"/>
                  </a:lnTo>
                  <a:lnTo>
                    <a:pt x="202577" y="67753"/>
                  </a:lnTo>
                  <a:lnTo>
                    <a:pt x="202426" y="67753"/>
                  </a:lnTo>
                  <a:lnTo>
                    <a:pt x="202426" y="67374"/>
                  </a:lnTo>
                  <a:lnTo>
                    <a:pt x="202577" y="66465"/>
                  </a:lnTo>
                  <a:lnTo>
                    <a:pt x="203108" y="63358"/>
                  </a:lnTo>
                  <a:lnTo>
                    <a:pt x="203942" y="59417"/>
                  </a:lnTo>
                  <a:lnTo>
                    <a:pt x="204851" y="55400"/>
                  </a:lnTo>
                  <a:lnTo>
                    <a:pt x="205533" y="52369"/>
                  </a:lnTo>
                  <a:lnTo>
                    <a:pt x="206291" y="48503"/>
                  </a:lnTo>
                  <a:lnTo>
                    <a:pt x="207125" y="44184"/>
                  </a:lnTo>
                  <a:lnTo>
                    <a:pt x="207958" y="39636"/>
                  </a:lnTo>
                  <a:lnTo>
                    <a:pt x="208034" y="39257"/>
                  </a:lnTo>
                  <a:lnTo>
                    <a:pt x="208186" y="39106"/>
                  </a:lnTo>
                  <a:lnTo>
                    <a:pt x="208413" y="38954"/>
                  </a:lnTo>
                  <a:close/>
                  <a:moveTo>
                    <a:pt x="211369" y="38954"/>
                  </a:moveTo>
                  <a:lnTo>
                    <a:pt x="211596" y="39030"/>
                  </a:lnTo>
                  <a:lnTo>
                    <a:pt x="210156" y="44941"/>
                  </a:lnTo>
                  <a:lnTo>
                    <a:pt x="206746" y="59417"/>
                  </a:lnTo>
                  <a:lnTo>
                    <a:pt x="204699" y="68132"/>
                  </a:lnTo>
                  <a:lnTo>
                    <a:pt x="204017" y="68056"/>
                  </a:lnTo>
                  <a:lnTo>
                    <a:pt x="203790" y="68056"/>
                  </a:lnTo>
                  <a:lnTo>
                    <a:pt x="203638" y="67981"/>
                  </a:lnTo>
                  <a:lnTo>
                    <a:pt x="203563" y="67905"/>
                  </a:lnTo>
                  <a:lnTo>
                    <a:pt x="203563" y="67829"/>
                  </a:lnTo>
                  <a:lnTo>
                    <a:pt x="203563" y="67602"/>
                  </a:lnTo>
                  <a:lnTo>
                    <a:pt x="203638" y="66920"/>
                  </a:lnTo>
                  <a:lnTo>
                    <a:pt x="204321" y="63661"/>
                  </a:lnTo>
                  <a:lnTo>
                    <a:pt x="205988" y="56992"/>
                  </a:lnTo>
                  <a:lnTo>
                    <a:pt x="208413" y="46912"/>
                  </a:lnTo>
                  <a:lnTo>
                    <a:pt x="210156" y="39485"/>
                  </a:lnTo>
                  <a:lnTo>
                    <a:pt x="210232" y="39257"/>
                  </a:lnTo>
                  <a:lnTo>
                    <a:pt x="210383" y="39106"/>
                  </a:lnTo>
                  <a:lnTo>
                    <a:pt x="210611" y="38954"/>
                  </a:lnTo>
                  <a:close/>
                  <a:moveTo>
                    <a:pt x="212809" y="38954"/>
                  </a:moveTo>
                  <a:lnTo>
                    <a:pt x="212960" y="39030"/>
                  </a:lnTo>
                  <a:lnTo>
                    <a:pt x="213036" y="39182"/>
                  </a:lnTo>
                  <a:lnTo>
                    <a:pt x="213112" y="39333"/>
                  </a:lnTo>
                  <a:lnTo>
                    <a:pt x="213036" y="39940"/>
                  </a:lnTo>
                  <a:lnTo>
                    <a:pt x="212733" y="41304"/>
                  </a:lnTo>
                  <a:lnTo>
                    <a:pt x="211444" y="46381"/>
                  </a:lnTo>
                  <a:lnTo>
                    <a:pt x="209247" y="54718"/>
                  </a:lnTo>
                  <a:lnTo>
                    <a:pt x="206064" y="66692"/>
                  </a:lnTo>
                  <a:lnTo>
                    <a:pt x="205685" y="67905"/>
                  </a:lnTo>
                  <a:lnTo>
                    <a:pt x="205533" y="68208"/>
                  </a:lnTo>
                  <a:lnTo>
                    <a:pt x="205457" y="68284"/>
                  </a:lnTo>
                  <a:lnTo>
                    <a:pt x="205457" y="67981"/>
                  </a:lnTo>
                  <a:lnTo>
                    <a:pt x="205609" y="67299"/>
                  </a:lnTo>
                  <a:lnTo>
                    <a:pt x="206291" y="64115"/>
                  </a:lnTo>
                  <a:lnTo>
                    <a:pt x="210611" y="46078"/>
                  </a:lnTo>
                  <a:lnTo>
                    <a:pt x="212202" y="39106"/>
                  </a:lnTo>
                  <a:lnTo>
                    <a:pt x="212278" y="39030"/>
                  </a:lnTo>
                  <a:lnTo>
                    <a:pt x="212354" y="39030"/>
                  </a:lnTo>
                  <a:lnTo>
                    <a:pt x="212657" y="38954"/>
                  </a:lnTo>
                  <a:close/>
                  <a:moveTo>
                    <a:pt x="179235" y="64798"/>
                  </a:moveTo>
                  <a:lnTo>
                    <a:pt x="182646" y="65252"/>
                  </a:lnTo>
                  <a:lnTo>
                    <a:pt x="186662" y="65859"/>
                  </a:lnTo>
                  <a:lnTo>
                    <a:pt x="196363" y="67374"/>
                  </a:lnTo>
                  <a:lnTo>
                    <a:pt x="200607" y="68132"/>
                  </a:lnTo>
                  <a:lnTo>
                    <a:pt x="202123" y="68360"/>
                  </a:lnTo>
                  <a:lnTo>
                    <a:pt x="203411" y="68587"/>
                  </a:lnTo>
                  <a:lnTo>
                    <a:pt x="204245" y="68663"/>
                  </a:lnTo>
                  <a:lnTo>
                    <a:pt x="204851" y="68738"/>
                  </a:lnTo>
                  <a:lnTo>
                    <a:pt x="205230" y="68890"/>
                  </a:lnTo>
                  <a:lnTo>
                    <a:pt x="205382" y="68966"/>
                  </a:lnTo>
                  <a:lnTo>
                    <a:pt x="205382" y="69042"/>
                  </a:lnTo>
                  <a:lnTo>
                    <a:pt x="205382" y="69117"/>
                  </a:lnTo>
                  <a:lnTo>
                    <a:pt x="205154" y="69193"/>
                  </a:lnTo>
                  <a:lnTo>
                    <a:pt x="203942" y="69042"/>
                  </a:lnTo>
                  <a:lnTo>
                    <a:pt x="195302" y="67753"/>
                  </a:lnTo>
                  <a:lnTo>
                    <a:pt x="188178" y="66692"/>
                  </a:lnTo>
                  <a:lnTo>
                    <a:pt x="182949" y="65783"/>
                  </a:lnTo>
                  <a:lnTo>
                    <a:pt x="179690" y="65176"/>
                  </a:lnTo>
                  <a:lnTo>
                    <a:pt x="178856" y="65025"/>
                  </a:lnTo>
                  <a:lnTo>
                    <a:pt x="178553" y="64873"/>
                  </a:lnTo>
                  <a:lnTo>
                    <a:pt x="178629" y="64798"/>
                  </a:lnTo>
                  <a:close/>
                  <a:moveTo>
                    <a:pt x="98977" y="60326"/>
                  </a:moveTo>
                  <a:lnTo>
                    <a:pt x="99356" y="60554"/>
                  </a:lnTo>
                  <a:lnTo>
                    <a:pt x="99584" y="60781"/>
                  </a:lnTo>
                  <a:lnTo>
                    <a:pt x="99887" y="61160"/>
                  </a:lnTo>
                  <a:lnTo>
                    <a:pt x="99962" y="61463"/>
                  </a:lnTo>
                  <a:lnTo>
                    <a:pt x="99887" y="61615"/>
                  </a:lnTo>
                  <a:lnTo>
                    <a:pt x="99584" y="61766"/>
                  </a:lnTo>
                  <a:lnTo>
                    <a:pt x="98523" y="62297"/>
                  </a:lnTo>
                  <a:lnTo>
                    <a:pt x="97007" y="62979"/>
                  </a:lnTo>
                  <a:lnTo>
                    <a:pt x="95264" y="63737"/>
                  </a:lnTo>
                  <a:lnTo>
                    <a:pt x="93369" y="64419"/>
                  </a:lnTo>
                  <a:lnTo>
                    <a:pt x="91702" y="65025"/>
                  </a:lnTo>
                  <a:lnTo>
                    <a:pt x="90338" y="65404"/>
                  </a:lnTo>
                  <a:lnTo>
                    <a:pt x="89883" y="65555"/>
                  </a:lnTo>
                  <a:lnTo>
                    <a:pt x="89504" y="65631"/>
                  </a:lnTo>
                  <a:lnTo>
                    <a:pt x="89277" y="65631"/>
                  </a:lnTo>
                  <a:lnTo>
                    <a:pt x="89201" y="65707"/>
                  </a:lnTo>
                  <a:lnTo>
                    <a:pt x="89201" y="65783"/>
                  </a:lnTo>
                  <a:lnTo>
                    <a:pt x="89201" y="66010"/>
                  </a:lnTo>
                  <a:lnTo>
                    <a:pt x="89428" y="66010"/>
                  </a:lnTo>
                  <a:lnTo>
                    <a:pt x="89883" y="65934"/>
                  </a:lnTo>
                  <a:lnTo>
                    <a:pt x="90792" y="65707"/>
                  </a:lnTo>
                  <a:lnTo>
                    <a:pt x="93369" y="64873"/>
                  </a:lnTo>
                  <a:lnTo>
                    <a:pt x="96097" y="63888"/>
                  </a:lnTo>
                  <a:lnTo>
                    <a:pt x="97158" y="63433"/>
                  </a:lnTo>
                  <a:lnTo>
                    <a:pt x="97992" y="63054"/>
                  </a:lnTo>
                  <a:lnTo>
                    <a:pt x="100114" y="62069"/>
                  </a:lnTo>
                  <a:lnTo>
                    <a:pt x="100114" y="62145"/>
                  </a:lnTo>
                  <a:lnTo>
                    <a:pt x="100114" y="62297"/>
                  </a:lnTo>
                  <a:lnTo>
                    <a:pt x="100114" y="62751"/>
                  </a:lnTo>
                  <a:lnTo>
                    <a:pt x="100038" y="63130"/>
                  </a:lnTo>
                  <a:lnTo>
                    <a:pt x="99887" y="63433"/>
                  </a:lnTo>
                  <a:lnTo>
                    <a:pt x="99432" y="63661"/>
                  </a:lnTo>
                  <a:lnTo>
                    <a:pt x="98750" y="63964"/>
                  </a:lnTo>
                  <a:lnTo>
                    <a:pt x="96476" y="64798"/>
                  </a:lnTo>
                  <a:lnTo>
                    <a:pt x="93900" y="65707"/>
                  </a:lnTo>
                  <a:lnTo>
                    <a:pt x="91095" y="66541"/>
                  </a:lnTo>
                  <a:lnTo>
                    <a:pt x="88064" y="67374"/>
                  </a:lnTo>
                  <a:lnTo>
                    <a:pt x="84957" y="68132"/>
                  </a:lnTo>
                  <a:lnTo>
                    <a:pt x="81774" y="68814"/>
                  </a:lnTo>
                  <a:lnTo>
                    <a:pt x="78742" y="69421"/>
                  </a:lnTo>
                  <a:lnTo>
                    <a:pt x="75787" y="69875"/>
                  </a:lnTo>
                  <a:lnTo>
                    <a:pt x="72982" y="70254"/>
                  </a:lnTo>
                  <a:lnTo>
                    <a:pt x="71315" y="70482"/>
                  </a:lnTo>
                  <a:lnTo>
                    <a:pt x="70482" y="70482"/>
                  </a:lnTo>
                  <a:lnTo>
                    <a:pt x="70254" y="70406"/>
                  </a:lnTo>
                  <a:lnTo>
                    <a:pt x="70103" y="70330"/>
                  </a:lnTo>
                  <a:lnTo>
                    <a:pt x="69724" y="70027"/>
                  </a:lnTo>
                  <a:lnTo>
                    <a:pt x="69572" y="69799"/>
                  </a:lnTo>
                  <a:lnTo>
                    <a:pt x="69875" y="69724"/>
                  </a:lnTo>
                  <a:lnTo>
                    <a:pt x="70633" y="69572"/>
                  </a:lnTo>
                  <a:lnTo>
                    <a:pt x="73058" y="69193"/>
                  </a:lnTo>
                  <a:lnTo>
                    <a:pt x="75559" y="68738"/>
                  </a:lnTo>
                  <a:lnTo>
                    <a:pt x="76393" y="68511"/>
                  </a:lnTo>
                  <a:lnTo>
                    <a:pt x="76772" y="68435"/>
                  </a:lnTo>
                  <a:lnTo>
                    <a:pt x="76772" y="68284"/>
                  </a:lnTo>
                  <a:lnTo>
                    <a:pt x="76696" y="68284"/>
                  </a:lnTo>
                  <a:lnTo>
                    <a:pt x="75938" y="68360"/>
                  </a:lnTo>
                  <a:lnTo>
                    <a:pt x="72149" y="68890"/>
                  </a:lnTo>
                  <a:lnTo>
                    <a:pt x="69269" y="69345"/>
                  </a:lnTo>
                  <a:lnTo>
                    <a:pt x="68890" y="68814"/>
                  </a:lnTo>
                  <a:lnTo>
                    <a:pt x="68511" y="68360"/>
                  </a:lnTo>
                  <a:lnTo>
                    <a:pt x="71164" y="68056"/>
                  </a:lnTo>
                  <a:lnTo>
                    <a:pt x="74043" y="67753"/>
                  </a:lnTo>
                  <a:lnTo>
                    <a:pt x="77378" y="67299"/>
                  </a:lnTo>
                  <a:lnTo>
                    <a:pt x="80410" y="66844"/>
                  </a:lnTo>
                  <a:lnTo>
                    <a:pt x="82228" y="66465"/>
                  </a:lnTo>
                  <a:lnTo>
                    <a:pt x="82759" y="66238"/>
                  </a:lnTo>
                  <a:lnTo>
                    <a:pt x="82910" y="66162"/>
                  </a:lnTo>
                  <a:lnTo>
                    <a:pt x="82910" y="66010"/>
                  </a:lnTo>
                  <a:lnTo>
                    <a:pt x="82532" y="66010"/>
                  </a:lnTo>
                  <a:lnTo>
                    <a:pt x="81774" y="66086"/>
                  </a:lnTo>
                  <a:lnTo>
                    <a:pt x="79273" y="66389"/>
                  </a:lnTo>
                  <a:lnTo>
                    <a:pt x="75862" y="66920"/>
                  </a:lnTo>
                  <a:lnTo>
                    <a:pt x="72982" y="67299"/>
                  </a:lnTo>
                  <a:lnTo>
                    <a:pt x="70785" y="67526"/>
                  </a:lnTo>
                  <a:lnTo>
                    <a:pt x="69345" y="67602"/>
                  </a:lnTo>
                  <a:lnTo>
                    <a:pt x="68056" y="67602"/>
                  </a:lnTo>
                  <a:lnTo>
                    <a:pt x="66844" y="65783"/>
                  </a:lnTo>
                  <a:lnTo>
                    <a:pt x="66010" y="64494"/>
                  </a:lnTo>
                  <a:lnTo>
                    <a:pt x="65783" y="64040"/>
                  </a:lnTo>
                  <a:lnTo>
                    <a:pt x="65707" y="63888"/>
                  </a:lnTo>
                  <a:lnTo>
                    <a:pt x="66920" y="63888"/>
                  </a:lnTo>
                  <a:lnTo>
                    <a:pt x="69648" y="64040"/>
                  </a:lnTo>
                  <a:lnTo>
                    <a:pt x="72679" y="64115"/>
                  </a:lnTo>
                  <a:lnTo>
                    <a:pt x="74574" y="64115"/>
                  </a:lnTo>
                  <a:lnTo>
                    <a:pt x="74877" y="63964"/>
                  </a:lnTo>
                  <a:lnTo>
                    <a:pt x="74498" y="63888"/>
                  </a:lnTo>
                  <a:lnTo>
                    <a:pt x="71543" y="63737"/>
                  </a:lnTo>
                  <a:lnTo>
                    <a:pt x="68587" y="63585"/>
                  </a:lnTo>
                  <a:lnTo>
                    <a:pt x="66616" y="63509"/>
                  </a:lnTo>
                  <a:lnTo>
                    <a:pt x="65555" y="63358"/>
                  </a:lnTo>
                  <a:lnTo>
                    <a:pt x="65252" y="63282"/>
                  </a:lnTo>
                  <a:lnTo>
                    <a:pt x="65176" y="63130"/>
                  </a:lnTo>
                  <a:lnTo>
                    <a:pt x="65631" y="63054"/>
                  </a:lnTo>
                  <a:lnTo>
                    <a:pt x="66920" y="63054"/>
                  </a:lnTo>
                  <a:lnTo>
                    <a:pt x="71391" y="63130"/>
                  </a:lnTo>
                  <a:lnTo>
                    <a:pt x="77909" y="63130"/>
                  </a:lnTo>
                  <a:lnTo>
                    <a:pt x="79879" y="63054"/>
                  </a:lnTo>
                  <a:lnTo>
                    <a:pt x="81849" y="62903"/>
                  </a:lnTo>
                  <a:lnTo>
                    <a:pt x="83972" y="62676"/>
                  </a:lnTo>
                  <a:lnTo>
                    <a:pt x="88973" y="62145"/>
                  </a:lnTo>
                  <a:lnTo>
                    <a:pt x="92081" y="61690"/>
                  </a:lnTo>
                  <a:lnTo>
                    <a:pt x="95036" y="61236"/>
                  </a:lnTo>
                  <a:lnTo>
                    <a:pt x="97310" y="60781"/>
                  </a:lnTo>
                  <a:lnTo>
                    <a:pt x="98068" y="60554"/>
                  </a:lnTo>
                  <a:lnTo>
                    <a:pt x="98371" y="60402"/>
                  </a:lnTo>
                  <a:lnTo>
                    <a:pt x="98523" y="60326"/>
                  </a:lnTo>
                  <a:close/>
                  <a:moveTo>
                    <a:pt x="99962" y="64040"/>
                  </a:moveTo>
                  <a:lnTo>
                    <a:pt x="99811" y="64267"/>
                  </a:lnTo>
                  <a:lnTo>
                    <a:pt x="99356" y="64798"/>
                  </a:lnTo>
                  <a:lnTo>
                    <a:pt x="98977" y="65101"/>
                  </a:lnTo>
                  <a:lnTo>
                    <a:pt x="98447" y="65480"/>
                  </a:lnTo>
                  <a:lnTo>
                    <a:pt x="97916" y="65859"/>
                  </a:lnTo>
                  <a:lnTo>
                    <a:pt x="97310" y="66086"/>
                  </a:lnTo>
                  <a:lnTo>
                    <a:pt x="96552" y="66389"/>
                  </a:lnTo>
                  <a:lnTo>
                    <a:pt x="95415" y="66768"/>
                  </a:lnTo>
                  <a:lnTo>
                    <a:pt x="92156" y="67677"/>
                  </a:lnTo>
                  <a:lnTo>
                    <a:pt x="87912" y="68738"/>
                  </a:lnTo>
                  <a:lnTo>
                    <a:pt x="82986" y="69951"/>
                  </a:lnTo>
                  <a:lnTo>
                    <a:pt x="80031" y="70557"/>
                  </a:lnTo>
                  <a:lnTo>
                    <a:pt x="77984" y="70936"/>
                  </a:lnTo>
                  <a:lnTo>
                    <a:pt x="76317" y="71164"/>
                  </a:lnTo>
                  <a:lnTo>
                    <a:pt x="74726" y="71239"/>
                  </a:lnTo>
                  <a:lnTo>
                    <a:pt x="72755" y="71315"/>
                  </a:lnTo>
                  <a:lnTo>
                    <a:pt x="72225" y="71239"/>
                  </a:lnTo>
                  <a:lnTo>
                    <a:pt x="71997" y="71164"/>
                  </a:lnTo>
                  <a:lnTo>
                    <a:pt x="72300" y="71012"/>
                  </a:lnTo>
                  <a:lnTo>
                    <a:pt x="73058" y="70860"/>
                  </a:lnTo>
                  <a:lnTo>
                    <a:pt x="75559" y="70482"/>
                  </a:lnTo>
                  <a:lnTo>
                    <a:pt x="78591" y="70027"/>
                  </a:lnTo>
                  <a:lnTo>
                    <a:pt x="81092" y="69572"/>
                  </a:lnTo>
                  <a:lnTo>
                    <a:pt x="83820" y="68966"/>
                  </a:lnTo>
                  <a:lnTo>
                    <a:pt x="87382" y="68132"/>
                  </a:lnTo>
                  <a:lnTo>
                    <a:pt x="90792" y="67223"/>
                  </a:lnTo>
                  <a:lnTo>
                    <a:pt x="93975" y="66238"/>
                  </a:lnTo>
                  <a:lnTo>
                    <a:pt x="96779" y="65328"/>
                  </a:lnTo>
                  <a:lnTo>
                    <a:pt x="98826" y="64494"/>
                  </a:lnTo>
                  <a:lnTo>
                    <a:pt x="99962" y="64040"/>
                  </a:lnTo>
                  <a:close/>
                  <a:moveTo>
                    <a:pt x="80485" y="71770"/>
                  </a:moveTo>
                  <a:lnTo>
                    <a:pt x="80561" y="71846"/>
                  </a:lnTo>
                  <a:lnTo>
                    <a:pt x="80561" y="71922"/>
                  </a:lnTo>
                  <a:lnTo>
                    <a:pt x="80106" y="71922"/>
                  </a:lnTo>
                  <a:lnTo>
                    <a:pt x="80031" y="71846"/>
                  </a:lnTo>
                  <a:lnTo>
                    <a:pt x="80258" y="71770"/>
                  </a:lnTo>
                  <a:close/>
                  <a:moveTo>
                    <a:pt x="85715" y="71391"/>
                  </a:moveTo>
                  <a:lnTo>
                    <a:pt x="85715" y="71467"/>
                  </a:lnTo>
                  <a:lnTo>
                    <a:pt x="85260" y="71694"/>
                  </a:lnTo>
                  <a:lnTo>
                    <a:pt x="84199" y="71997"/>
                  </a:lnTo>
                  <a:lnTo>
                    <a:pt x="82607" y="72376"/>
                  </a:lnTo>
                  <a:lnTo>
                    <a:pt x="81167" y="72755"/>
                  </a:lnTo>
                  <a:lnTo>
                    <a:pt x="80637" y="72831"/>
                  </a:lnTo>
                  <a:lnTo>
                    <a:pt x="80485" y="72831"/>
                  </a:lnTo>
                  <a:lnTo>
                    <a:pt x="80637" y="72679"/>
                  </a:lnTo>
                  <a:lnTo>
                    <a:pt x="81167" y="72528"/>
                  </a:lnTo>
                  <a:lnTo>
                    <a:pt x="82835" y="72073"/>
                  </a:lnTo>
                  <a:lnTo>
                    <a:pt x="84654" y="71543"/>
                  </a:lnTo>
                  <a:lnTo>
                    <a:pt x="85639" y="71391"/>
                  </a:lnTo>
                  <a:close/>
                  <a:moveTo>
                    <a:pt x="85790" y="71997"/>
                  </a:moveTo>
                  <a:lnTo>
                    <a:pt x="86018" y="72073"/>
                  </a:lnTo>
                  <a:lnTo>
                    <a:pt x="86094" y="72225"/>
                  </a:lnTo>
                  <a:lnTo>
                    <a:pt x="85866" y="72376"/>
                  </a:lnTo>
                  <a:lnTo>
                    <a:pt x="85411" y="72604"/>
                  </a:lnTo>
                  <a:lnTo>
                    <a:pt x="83820" y="73210"/>
                  </a:lnTo>
                  <a:lnTo>
                    <a:pt x="82153" y="73740"/>
                  </a:lnTo>
                  <a:lnTo>
                    <a:pt x="81546" y="73892"/>
                  </a:lnTo>
                  <a:lnTo>
                    <a:pt x="81092" y="73968"/>
                  </a:lnTo>
                  <a:lnTo>
                    <a:pt x="80940" y="73968"/>
                  </a:lnTo>
                  <a:lnTo>
                    <a:pt x="80864" y="73816"/>
                  </a:lnTo>
                  <a:lnTo>
                    <a:pt x="80788" y="73740"/>
                  </a:lnTo>
                  <a:lnTo>
                    <a:pt x="80713" y="73589"/>
                  </a:lnTo>
                  <a:lnTo>
                    <a:pt x="80788" y="73513"/>
                  </a:lnTo>
                  <a:lnTo>
                    <a:pt x="80788" y="73361"/>
                  </a:lnTo>
                  <a:lnTo>
                    <a:pt x="80940" y="73286"/>
                  </a:lnTo>
                  <a:lnTo>
                    <a:pt x="81092" y="73210"/>
                  </a:lnTo>
                  <a:lnTo>
                    <a:pt x="83896" y="72528"/>
                  </a:lnTo>
                  <a:lnTo>
                    <a:pt x="84957" y="72225"/>
                  </a:lnTo>
                  <a:lnTo>
                    <a:pt x="85411" y="72073"/>
                  </a:lnTo>
                  <a:lnTo>
                    <a:pt x="85563" y="71997"/>
                  </a:lnTo>
                  <a:close/>
                  <a:moveTo>
                    <a:pt x="85487" y="73816"/>
                  </a:moveTo>
                  <a:lnTo>
                    <a:pt x="85639" y="73968"/>
                  </a:lnTo>
                  <a:lnTo>
                    <a:pt x="85790" y="74271"/>
                  </a:lnTo>
                  <a:lnTo>
                    <a:pt x="85866" y="74650"/>
                  </a:lnTo>
                  <a:lnTo>
                    <a:pt x="85866" y="74877"/>
                  </a:lnTo>
                  <a:lnTo>
                    <a:pt x="85639" y="75029"/>
                  </a:lnTo>
                  <a:lnTo>
                    <a:pt x="85336" y="75180"/>
                  </a:lnTo>
                  <a:lnTo>
                    <a:pt x="85033" y="75180"/>
                  </a:lnTo>
                  <a:lnTo>
                    <a:pt x="84881" y="75105"/>
                  </a:lnTo>
                  <a:lnTo>
                    <a:pt x="84729" y="74953"/>
                  </a:lnTo>
                  <a:lnTo>
                    <a:pt x="84578" y="74726"/>
                  </a:lnTo>
                  <a:lnTo>
                    <a:pt x="84426" y="74271"/>
                  </a:lnTo>
                  <a:lnTo>
                    <a:pt x="84350" y="74044"/>
                  </a:lnTo>
                  <a:lnTo>
                    <a:pt x="84502" y="73968"/>
                  </a:lnTo>
                  <a:lnTo>
                    <a:pt x="84729" y="73892"/>
                  </a:lnTo>
                  <a:lnTo>
                    <a:pt x="85184" y="73816"/>
                  </a:lnTo>
                  <a:close/>
                  <a:moveTo>
                    <a:pt x="186814" y="85942"/>
                  </a:moveTo>
                  <a:lnTo>
                    <a:pt x="186814" y="86094"/>
                  </a:lnTo>
                  <a:lnTo>
                    <a:pt x="186586" y="86321"/>
                  </a:lnTo>
                  <a:lnTo>
                    <a:pt x="185829" y="87155"/>
                  </a:lnTo>
                  <a:lnTo>
                    <a:pt x="184995" y="87912"/>
                  </a:lnTo>
                  <a:lnTo>
                    <a:pt x="184919" y="87912"/>
                  </a:lnTo>
                  <a:lnTo>
                    <a:pt x="185071" y="87609"/>
                  </a:lnTo>
                  <a:lnTo>
                    <a:pt x="185525" y="87003"/>
                  </a:lnTo>
                  <a:lnTo>
                    <a:pt x="186056" y="86397"/>
                  </a:lnTo>
                  <a:lnTo>
                    <a:pt x="186586" y="86018"/>
                  </a:lnTo>
                  <a:lnTo>
                    <a:pt x="186738" y="85942"/>
                  </a:lnTo>
                  <a:close/>
                  <a:moveTo>
                    <a:pt x="182115" y="83517"/>
                  </a:moveTo>
                  <a:lnTo>
                    <a:pt x="182267" y="83668"/>
                  </a:lnTo>
                  <a:lnTo>
                    <a:pt x="182721" y="84199"/>
                  </a:lnTo>
                  <a:lnTo>
                    <a:pt x="183403" y="85033"/>
                  </a:lnTo>
                  <a:lnTo>
                    <a:pt x="184010" y="85866"/>
                  </a:lnTo>
                  <a:lnTo>
                    <a:pt x="184389" y="86473"/>
                  </a:lnTo>
                  <a:lnTo>
                    <a:pt x="184540" y="86851"/>
                  </a:lnTo>
                  <a:lnTo>
                    <a:pt x="184540" y="87155"/>
                  </a:lnTo>
                  <a:lnTo>
                    <a:pt x="184464" y="87458"/>
                  </a:lnTo>
                  <a:lnTo>
                    <a:pt x="184237" y="87912"/>
                  </a:lnTo>
                  <a:lnTo>
                    <a:pt x="184086" y="88064"/>
                  </a:lnTo>
                  <a:lnTo>
                    <a:pt x="183934" y="87837"/>
                  </a:lnTo>
                  <a:lnTo>
                    <a:pt x="183707" y="87382"/>
                  </a:lnTo>
                  <a:lnTo>
                    <a:pt x="183025" y="85942"/>
                  </a:lnTo>
                  <a:lnTo>
                    <a:pt x="182342" y="84426"/>
                  </a:lnTo>
                  <a:lnTo>
                    <a:pt x="182039" y="83593"/>
                  </a:lnTo>
                  <a:lnTo>
                    <a:pt x="182115" y="83517"/>
                  </a:lnTo>
                  <a:close/>
                  <a:moveTo>
                    <a:pt x="193256" y="87837"/>
                  </a:moveTo>
                  <a:lnTo>
                    <a:pt x="193635" y="87912"/>
                  </a:lnTo>
                  <a:lnTo>
                    <a:pt x="193559" y="87988"/>
                  </a:lnTo>
                  <a:lnTo>
                    <a:pt x="193256" y="88064"/>
                  </a:lnTo>
                  <a:lnTo>
                    <a:pt x="193028" y="87988"/>
                  </a:lnTo>
                  <a:lnTo>
                    <a:pt x="192953" y="87912"/>
                  </a:lnTo>
                  <a:lnTo>
                    <a:pt x="193256" y="87837"/>
                  </a:lnTo>
                  <a:close/>
                  <a:moveTo>
                    <a:pt x="197879" y="79273"/>
                  </a:moveTo>
                  <a:lnTo>
                    <a:pt x="198030" y="79349"/>
                  </a:lnTo>
                  <a:lnTo>
                    <a:pt x="198182" y="79500"/>
                  </a:lnTo>
                  <a:lnTo>
                    <a:pt x="198258" y="79652"/>
                  </a:lnTo>
                  <a:lnTo>
                    <a:pt x="198333" y="81092"/>
                  </a:lnTo>
                  <a:lnTo>
                    <a:pt x="198409" y="84123"/>
                  </a:lnTo>
                  <a:lnTo>
                    <a:pt x="198409" y="86245"/>
                  </a:lnTo>
                  <a:lnTo>
                    <a:pt x="198409" y="87458"/>
                  </a:lnTo>
                  <a:lnTo>
                    <a:pt x="198333" y="88064"/>
                  </a:lnTo>
                  <a:lnTo>
                    <a:pt x="198182" y="88140"/>
                  </a:lnTo>
                  <a:lnTo>
                    <a:pt x="198106" y="88216"/>
                  </a:lnTo>
                  <a:lnTo>
                    <a:pt x="198030" y="88216"/>
                  </a:lnTo>
                  <a:lnTo>
                    <a:pt x="197954" y="88140"/>
                  </a:lnTo>
                  <a:lnTo>
                    <a:pt x="197803" y="87685"/>
                  </a:lnTo>
                  <a:lnTo>
                    <a:pt x="197727" y="86776"/>
                  </a:lnTo>
                  <a:lnTo>
                    <a:pt x="197651" y="85108"/>
                  </a:lnTo>
                  <a:lnTo>
                    <a:pt x="197500" y="82532"/>
                  </a:lnTo>
                  <a:lnTo>
                    <a:pt x="197348" y="80637"/>
                  </a:lnTo>
                  <a:lnTo>
                    <a:pt x="197272" y="79879"/>
                  </a:lnTo>
                  <a:lnTo>
                    <a:pt x="197272" y="79424"/>
                  </a:lnTo>
                  <a:lnTo>
                    <a:pt x="197348" y="79349"/>
                  </a:lnTo>
                  <a:lnTo>
                    <a:pt x="197424" y="79273"/>
                  </a:lnTo>
                  <a:close/>
                  <a:moveTo>
                    <a:pt x="194089" y="79728"/>
                  </a:moveTo>
                  <a:lnTo>
                    <a:pt x="194089" y="79803"/>
                  </a:lnTo>
                  <a:lnTo>
                    <a:pt x="194165" y="79955"/>
                  </a:lnTo>
                  <a:lnTo>
                    <a:pt x="194317" y="80789"/>
                  </a:lnTo>
                  <a:lnTo>
                    <a:pt x="194620" y="83896"/>
                  </a:lnTo>
                  <a:lnTo>
                    <a:pt x="194771" y="86927"/>
                  </a:lnTo>
                  <a:lnTo>
                    <a:pt x="194771" y="87837"/>
                  </a:lnTo>
                  <a:lnTo>
                    <a:pt x="194696" y="88216"/>
                  </a:lnTo>
                  <a:lnTo>
                    <a:pt x="194620" y="88291"/>
                  </a:lnTo>
                  <a:lnTo>
                    <a:pt x="194544" y="88216"/>
                  </a:lnTo>
                  <a:lnTo>
                    <a:pt x="194317" y="87988"/>
                  </a:lnTo>
                  <a:lnTo>
                    <a:pt x="194089" y="87837"/>
                  </a:lnTo>
                  <a:lnTo>
                    <a:pt x="193786" y="87685"/>
                  </a:lnTo>
                  <a:lnTo>
                    <a:pt x="192877" y="87458"/>
                  </a:lnTo>
                  <a:lnTo>
                    <a:pt x="191967" y="87230"/>
                  </a:lnTo>
                  <a:lnTo>
                    <a:pt x="191285" y="87230"/>
                  </a:lnTo>
                  <a:lnTo>
                    <a:pt x="191361" y="87306"/>
                  </a:lnTo>
                  <a:lnTo>
                    <a:pt x="191892" y="87534"/>
                  </a:lnTo>
                  <a:lnTo>
                    <a:pt x="192574" y="87761"/>
                  </a:lnTo>
                  <a:lnTo>
                    <a:pt x="192574" y="87837"/>
                  </a:lnTo>
                  <a:lnTo>
                    <a:pt x="192346" y="87837"/>
                  </a:lnTo>
                  <a:lnTo>
                    <a:pt x="191513" y="87609"/>
                  </a:lnTo>
                  <a:lnTo>
                    <a:pt x="190300" y="87306"/>
                  </a:lnTo>
                  <a:lnTo>
                    <a:pt x="189542" y="87003"/>
                  </a:lnTo>
                  <a:lnTo>
                    <a:pt x="188784" y="86700"/>
                  </a:lnTo>
                  <a:lnTo>
                    <a:pt x="188254" y="86397"/>
                  </a:lnTo>
                  <a:lnTo>
                    <a:pt x="187875" y="86169"/>
                  </a:lnTo>
                  <a:lnTo>
                    <a:pt x="187269" y="85563"/>
                  </a:lnTo>
                  <a:lnTo>
                    <a:pt x="187951" y="86018"/>
                  </a:lnTo>
                  <a:lnTo>
                    <a:pt x="188633" y="86473"/>
                  </a:lnTo>
                  <a:lnTo>
                    <a:pt x="189466" y="86851"/>
                  </a:lnTo>
                  <a:lnTo>
                    <a:pt x="190224" y="87079"/>
                  </a:lnTo>
                  <a:lnTo>
                    <a:pt x="190603" y="87079"/>
                  </a:lnTo>
                  <a:lnTo>
                    <a:pt x="190527" y="87003"/>
                  </a:lnTo>
                  <a:lnTo>
                    <a:pt x="190300" y="86851"/>
                  </a:lnTo>
                  <a:lnTo>
                    <a:pt x="189466" y="86397"/>
                  </a:lnTo>
                  <a:lnTo>
                    <a:pt x="188557" y="85866"/>
                  </a:lnTo>
                  <a:lnTo>
                    <a:pt x="188026" y="85487"/>
                  </a:lnTo>
                  <a:lnTo>
                    <a:pt x="187875" y="85412"/>
                  </a:lnTo>
                  <a:lnTo>
                    <a:pt x="187723" y="85336"/>
                  </a:lnTo>
                  <a:lnTo>
                    <a:pt x="187193" y="85336"/>
                  </a:lnTo>
                  <a:lnTo>
                    <a:pt x="187117" y="85260"/>
                  </a:lnTo>
                  <a:lnTo>
                    <a:pt x="187117" y="85108"/>
                  </a:lnTo>
                  <a:lnTo>
                    <a:pt x="187193" y="84881"/>
                  </a:lnTo>
                  <a:lnTo>
                    <a:pt x="187269" y="84805"/>
                  </a:lnTo>
                  <a:lnTo>
                    <a:pt x="187344" y="84881"/>
                  </a:lnTo>
                  <a:lnTo>
                    <a:pt x="187420" y="84881"/>
                  </a:lnTo>
                  <a:lnTo>
                    <a:pt x="187572" y="84805"/>
                  </a:lnTo>
                  <a:lnTo>
                    <a:pt x="187723" y="84426"/>
                  </a:lnTo>
                  <a:lnTo>
                    <a:pt x="187799" y="83972"/>
                  </a:lnTo>
                  <a:lnTo>
                    <a:pt x="187723" y="83820"/>
                  </a:lnTo>
                  <a:lnTo>
                    <a:pt x="187723" y="83744"/>
                  </a:lnTo>
                  <a:lnTo>
                    <a:pt x="187647" y="83668"/>
                  </a:lnTo>
                  <a:lnTo>
                    <a:pt x="187572" y="83744"/>
                  </a:lnTo>
                  <a:lnTo>
                    <a:pt x="187344" y="84123"/>
                  </a:lnTo>
                  <a:lnTo>
                    <a:pt x="187193" y="84426"/>
                  </a:lnTo>
                  <a:lnTo>
                    <a:pt x="187117" y="84275"/>
                  </a:lnTo>
                  <a:lnTo>
                    <a:pt x="187193" y="83820"/>
                  </a:lnTo>
                  <a:lnTo>
                    <a:pt x="187344" y="83365"/>
                  </a:lnTo>
                  <a:lnTo>
                    <a:pt x="187572" y="82986"/>
                  </a:lnTo>
                  <a:lnTo>
                    <a:pt x="187951" y="82532"/>
                  </a:lnTo>
                  <a:lnTo>
                    <a:pt x="188405" y="82077"/>
                  </a:lnTo>
                  <a:lnTo>
                    <a:pt x="188936" y="81622"/>
                  </a:lnTo>
                  <a:lnTo>
                    <a:pt x="189466" y="81243"/>
                  </a:lnTo>
                  <a:lnTo>
                    <a:pt x="190148" y="80940"/>
                  </a:lnTo>
                  <a:lnTo>
                    <a:pt x="191058" y="80561"/>
                  </a:lnTo>
                  <a:lnTo>
                    <a:pt x="192119" y="80182"/>
                  </a:lnTo>
                  <a:lnTo>
                    <a:pt x="193256" y="79879"/>
                  </a:lnTo>
                  <a:lnTo>
                    <a:pt x="194089" y="79728"/>
                  </a:lnTo>
                  <a:close/>
                  <a:moveTo>
                    <a:pt x="195529" y="79500"/>
                  </a:moveTo>
                  <a:lnTo>
                    <a:pt x="195605" y="79576"/>
                  </a:lnTo>
                  <a:lnTo>
                    <a:pt x="195681" y="79803"/>
                  </a:lnTo>
                  <a:lnTo>
                    <a:pt x="195757" y="80410"/>
                  </a:lnTo>
                  <a:lnTo>
                    <a:pt x="195908" y="81925"/>
                  </a:lnTo>
                  <a:lnTo>
                    <a:pt x="196060" y="84199"/>
                  </a:lnTo>
                  <a:lnTo>
                    <a:pt x="196211" y="86397"/>
                  </a:lnTo>
                  <a:lnTo>
                    <a:pt x="196287" y="87685"/>
                  </a:lnTo>
                  <a:lnTo>
                    <a:pt x="196363" y="87988"/>
                  </a:lnTo>
                  <a:lnTo>
                    <a:pt x="196287" y="88140"/>
                  </a:lnTo>
                  <a:lnTo>
                    <a:pt x="196136" y="88216"/>
                  </a:lnTo>
                  <a:lnTo>
                    <a:pt x="195908" y="88291"/>
                  </a:lnTo>
                  <a:lnTo>
                    <a:pt x="195605" y="88216"/>
                  </a:lnTo>
                  <a:lnTo>
                    <a:pt x="195454" y="88140"/>
                  </a:lnTo>
                  <a:lnTo>
                    <a:pt x="195378" y="88064"/>
                  </a:lnTo>
                  <a:lnTo>
                    <a:pt x="195302" y="87534"/>
                  </a:lnTo>
                  <a:lnTo>
                    <a:pt x="195226" y="86624"/>
                  </a:lnTo>
                  <a:lnTo>
                    <a:pt x="194999" y="83668"/>
                  </a:lnTo>
                  <a:lnTo>
                    <a:pt x="194847" y="81471"/>
                  </a:lnTo>
                  <a:lnTo>
                    <a:pt x="194923" y="80182"/>
                  </a:lnTo>
                  <a:lnTo>
                    <a:pt x="194999" y="79803"/>
                  </a:lnTo>
                  <a:lnTo>
                    <a:pt x="195075" y="79652"/>
                  </a:lnTo>
                  <a:lnTo>
                    <a:pt x="195378" y="79500"/>
                  </a:lnTo>
                  <a:close/>
                  <a:moveTo>
                    <a:pt x="196439" y="79349"/>
                  </a:moveTo>
                  <a:lnTo>
                    <a:pt x="196590" y="80334"/>
                  </a:lnTo>
                  <a:lnTo>
                    <a:pt x="196742" y="82077"/>
                  </a:lnTo>
                  <a:lnTo>
                    <a:pt x="196893" y="84881"/>
                  </a:lnTo>
                  <a:lnTo>
                    <a:pt x="197045" y="88367"/>
                  </a:lnTo>
                  <a:lnTo>
                    <a:pt x="196742" y="85184"/>
                  </a:lnTo>
                  <a:lnTo>
                    <a:pt x="196515" y="82532"/>
                  </a:lnTo>
                  <a:lnTo>
                    <a:pt x="196439" y="80637"/>
                  </a:lnTo>
                  <a:lnTo>
                    <a:pt x="196439" y="79349"/>
                  </a:lnTo>
                  <a:close/>
                  <a:moveTo>
                    <a:pt x="184692" y="88595"/>
                  </a:moveTo>
                  <a:lnTo>
                    <a:pt x="184692" y="88670"/>
                  </a:lnTo>
                  <a:lnTo>
                    <a:pt x="184692" y="88746"/>
                  </a:lnTo>
                  <a:lnTo>
                    <a:pt x="184540" y="88973"/>
                  </a:lnTo>
                  <a:lnTo>
                    <a:pt x="184313" y="89125"/>
                  </a:lnTo>
                  <a:lnTo>
                    <a:pt x="184389" y="88898"/>
                  </a:lnTo>
                  <a:lnTo>
                    <a:pt x="184540" y="88595"/>
                  </a:lnTo>
                  <a:close/>
                  <a:moveTo>
                    <a:pt x="187269" y="86700"/>
                  </a:moveTo>
                  <a:lnTo>
                    <a:pt x="188102" y="87155"/>
                  </a:lnTo>
                  <a:lnTo>
                    <a:pt x="188633" y="87609"/>
                  </a:lnTo>
                  <a:lnTo>
                    <a:pt x="188860" y="87761"/>
                  </a:lnTo>
                  <a:lnTo>
                    <a:pt x="188860" y="87837"/>
                  </a:lnTo>
                  <a:lnTo>
                    <a:pt x="188784" y="88291"/>
                  </a:lnTo>
                  <a:lnTo>
                    <a:pt x="188405" y="88973"/>
                  </a:lnTo>
                  <a:lnTo>
                    <a:pt x="188102" y="89504"/>
                  </a:lnTo>
                  <a:lnTo>
                    <a:pt x="187951" y="89656"/>
                  </a:lnTo>
                  <a:lnTo>
                    <a:pt x="187799" y="89731"/>
                  </a:lnTo>
                  <a:lnTo>
                    <a:pt x="187496" y="89352"/>
                  </a:lnTo>
                  <a:lnTo>
                    <a:pt x="186965" y="88670"/>
                  </a:lnTo>
                  <a:lnTo>
                    <a:pt x="186283" y="87685"/>
                  </a:lnTo>
                  <a:lnTo>
                    <a:pt x="186738" y="87230"/>
                  </a:lnTo>
                  <a:lnTo>
                    <a:pt x="187269" y="86700"/>
                  </a:lnTo>
                  <a:close/>
                  <a:moveTo>
                    <a:pt x="194847" y="88898"/>
                  </a:moveTo>
                  <a:lnTo>
                    <a:pt x="195454" y="88973"/>
                  </a:lnTo>
                  <a:lnTo>
                    <a:pt x="195681" y="89049"/>
                  </a:lnTo>
                  <a:lnTo>
                    <a:pt x="195757" y="89125"/>
                  </a:lnTo>
                  <a:lnTo>
                    <a:pt x="195757" y="89428"/>
                  </a:lnTo>
                  <a:lnTo>
                    <a:pt x="195605" y="90035"/>
                  </a:lnTo>
                  <a:lnTo>
                    <a:pt x="195529" y="90413"/>
                  </a:lnTo>
                  <a:lnTo>
                    <a:pt x="195302" y="90641"/>
                  </a:lnTo>
                  <a:lnTo>
                    <a:pt x="195075" y="90792"/>
                  </a:lnTo>
                  <a:lnTo>
                    <a:pt x="194847" y="90868"/>
                  </a:lnTo>
                  <a:lnTo>
                    <a:pt x="194468" y="90868"/>
                  </a:lnTo>
                  <a:lnTo>
                    <a:pt x="194317" y="90792"/>
                  </a:lnTo>
                  <a:lnTo>
                    <a:pt x="194165" y="90641"/>
                  </a:lnTo>
                  <a:lnTo>
                    <a:pt x="194089" y="90489"/>
                  </a:lnTo>
                  <a:lnTo>
                    <a:pt x="194014" y="90262"/>
                  </a:lnTo>
                  <a:lnTo>
                    <a:pt x="193938" y="89656"/>
                  </a:lnTo>
                  <a:lnTo>
                    <a:pt x="193938" y="89201"/>
                  </a:lnTo>
                  <a:lnTo>
                    <a:pt x="194014" y="89125"/>
                  </a:lnTo>
                  <a:lnTo>
                    <a:pt x="194089" y="89049"/>
                  </a:lnTo>
                  <a:lnTo>
                    <a:pt x="194317" y="88973"/>
                  </a:lnTo>
                  <a:lnTo>
                    <a:pt x="194847" y="88898"/>
                  </a:lnTo>
                  <a:close/>
                  <a:moveTo>
                    <a:pt x="86700" y="76317"/>
                  </a:moveTo>
                  <a:lnTo>
                    <a:pt x="87003" y="76393"/>
                  </a:lnTo>
                  <a:lnTo>
                    <a:pt x="87382" y="77227"/>
                  </a:lnTo>
                  <a:lnTo>
                    <a:pt x="88140" y="79121"/>
                  </a:lnTo>
                  <a:lnTo>
                    <a:pt x="90792" y="85866"/>
                  </a:lnTo>
                  <a:lnTo>
                    <a:pt x="92005" y="88822"/>
                  </a:lnTo>
                  <a:lnTo>
                    <a:pt x="92384" y="89807"/>
                  </a:lnTo>
                  <a:lnTo>
                    <a:pt x="92460" y="90338"/>
                  </a:lnTo>
                  <a:lnTo>
                    <a:pt x="92460" y="90489"/>
                  </a:lnTo>
                  <a:lnTo>
                    <a:pt x="92308" y="90641"/>
                  </a:lnTo>
                  <a:lnTo>
                    <a:pt x="91929" y="90944"/>
                  </a:lnTo>
                  <a:lnTo>
                    <a:pt x="91474" y="91020"/>
                  </a:lnTo>
                  <a:lnTo>
                    <a:pt x="91247" y="91020"/>
                  </a:lnTo>
                  <a:lnTo>
                    <a:pt x="91171" y="90944"/>
                  </a:lnTo>
                  <a:lnTo>
                    <a:pt x="90792" y="90035"/>
                  </a:lnTo>
                  <a:lnTo>
                    <a:pt x="90034" y="88140"/>
                  </a:lnTo>
                  <a:lnTo>
                    <a:pt x="89352" y="86169"/>
                  </a:lnTo>
                  <a:lnTo>
                    <a:pt x="89049" y="85639"/>
                  </a:lnTo>
                  <a:lnTo>
                    <a:pt x="88898" y="85412"/>
                  </a:lnTo>
                  <a:lnTo>
                    <a:pt x="88822" y="85412"/>
                  </a:lnTo>
                  <a:lnTo>
                    <a:pt x="88746" y="85563"/>
                  </a:lnTo>
                  <a:lnTo>
                    <a:pt x="88746" y="85715"/>
                  </a:lnTo>
                  <a:lnTo>
                    <a:pt x="88822" y="86018"/>
                  </a:lnTo>
                  <a:lnTo>
                    <a:pt x="89125" y="87079"/>
                  </a:lnTo>
                  <a:lnTo>
                    <a:pt x="89731" y="88822"/>
                  </a:lnTo>
                  <a:lnTo>
                    <a:pt x="90338" y="90717"/>
                  </a:lnTo>
                  <a:lnTo>
                    <a:pt x="90489" y="91323"/>
                  </a:lnTo>
                  <a:lnTo>
                    <a:pt x="90565" y="91550"/>
                  </a:lnTo>
                  <a:lnTo>
                    <a:pt x="90413" y="91474"/>
                  </a:lnTo>
                  <a:lnTo>
                    <a:pt x="90186" y="91096"/>
                  </a:lnTo>
                  <a:lnTo>
                    <a:pt x="89731" y="89883"/>
                  </a:lnTo>
                  <a:lnTo>
                    <a:pt x="87837" y="84881"/>
                  </a:lnTo>
                  <a:lnTo>
                    <a:pt x="86624" y="81774"/>
                  </a:lnTo>
                  <a:lnTo>
                    <a:pt x="85639" y="79197"/>
                  </a:lnTo>
                  <a:lnTo>
                    <a:pt x="85033" y="77378"/>
                  </a:lnTo>
                  <a:lnTo>
                    <a:pt x="84881" y="76772"/>
                  </a:lnTo>
                  <a:lnTo>
                    <a:pt x="84805" y="76544"/>
                  </a:lnTo>
                  <a:lnTo>
                    <a:pt x="84957" y="76848"/>
                  </a:lnTo>
                  <a:lnTo>
                    <a:pt x="85336" y="77606"/>
                  </a:lnTo>
                  <a:lnTo>
                    <a:pt x="86397" y="80485"/>
                  </a:lnTo>
                  <a:lnTo>
                    <a:pt x="87533" y="83365"/>
                  </a:lnTo>
                  <a:lnTo>
                    <a:pt x="87912" y="84275"/>
                  </a:lnTo>
                  <a:lnTo>
                    <a:pt x="88140" y="84654"/>
                  </a:lnTo>
                  <a:lnTo>
                    <a:pt x="88291" y="84729"/>
                  </a:lnTo>
                  <a:lnTo>
                    <a:pt x="88367" y="84729"/>
                  </a:lnTo>
                  <a:lnTo>
                    <a:pt x="88443" y="84578"/>
                  </a:lnTo>
                  <a:lnTo>
                    <a:pt x="88443" y="84426"/>
                  </a:lnTo>
                  <a:lnTo>
                    <a:pt x="88216" y="83668"/>
                  </a:lnTo>
                  <a:lnTo>
                    <a:pt x="87761" y="82380"/>
                  </a:lnTo>
                  <a:lnTo>
                    <a:pt x="86169" y="78288"/>
                  </a:lnTo>
                  <a:lnTo>
                    <a:pt x="85487" y="76393"/>
                  </a:lnTo>
                  <a:lnTo>
                    <a:pt x="86169" y="76317"/>
                  </a:lnTo>
                  <a:close/>
                  <a:moveTo>
                    <a:pt x="185829" y="88140"/>
                  </a:moveTo>
                  <a:lnTo>
                    <a:pt x="186662" y="89125"/>
                  </a:lnTo>
                  <a:lnTo>
                    <a:pt x="187269" y="89959"/>
                  </a:lnTo>
                  <a:lnTo>
                    <a:pt x="187496" y="90262"/>
                  </a:lnTo>
                  <a:lnTo>
                    <a:pt x="187572" y="90489"/>
                  </a:lnTo>
                  <a:lnTo>
                    <a:pt x="187496" y="90792"/>
                  </a:lnTo>
                  <a:lnTo>
                    <a:pt x="187420" y="91171"/>
                  </a:lnTo>
                  <a:lnTo>
                    <a:pt x="186965" y="92081"/>
                  </a:lnTo>
                  <a:lnTo>
                    <a:pt x="186511" y="92990"/>
                  </a:lnTo>
                  <a:lnTo>
                    <a:pt x="186359" y="93218"/>
                  </a:lnTo>
                  <a:lnTo>
                    <a:pt x="186208" y="93293"/>
                  </a:lnTo>
                  <a:lnTo>
                    <a:pt x="186132" y="93218"/>
                  </a:lnTo>
                  <a:lnTo>
                    <a:pt x="185980" y="92914"/>
                  </a:lnTo>
                  <a:lnTo>
                    <a:pt x="185601" y="92081"/>
                  </a:lnTo>
                  <a:lnTo>
                    <a:pt x="185298" y="91020"/>
                  </a:lnTo>
                  <a:lnTo>
                    <a:pt x="185147" y="90338"/>
                  </a:lnTo>
                  <a:lnTo>
                    <a:pt x="185222" y="89731"/>
                  </a:lnTo>
                  <a:lnTo>
                    <a:pt x="185525" y="88973"/>
                  </a:lnTo>
                  <a:lnTo>
                    <a:pt x="185829" y="88140"/>
                  </a:lnTo>
                  <a:close/>
                  <a:moveTo>
                    <a:pt x="190603" y="88140"/>
                  </a:moveTo>
                  <a:lnTo>
                    <a:pt x="191892" y="88519"/>
                  </a:lnTo>
                  <a:lnTo>
                    <a:pt x="192422" y="88670"/>
                  </a:lnTo>
                  <a:lnTo>
                    <a:pt x="192574" y="88746"/>
                  </a:lnTo>
                  <a:lnTo>
                    <a:pt x="192725" y="88822"/>
                  </a:lnTo>
                  <a:lnTo>
                    <a:pt x="192801" y="89201"/>
                  </a:lnTo>
                  <a:lnTo>
                    <a:pt x="192877" y="89731"/>
                  </a:lnTo>
                  <a:lnTo>
                    <a:pt x="192877" y="90262"/>
                  </a:lnTo>
                  <a:lnTo>
                    <a:pt x="192801" y="90792"/>
                  </a:lnTo>
                  <a:lnTo>
                    <a:pt x="192498" y="91247"/>
                  </a:lnTo>
                  <a:lnTo>
                    <a:pt x="191892" y="92005"/>
                  </a:lnTo>
                  <a:lnTo>
                    <a:pt x="190831" y="93293"/>
                  </a:lnTo>
                  <a:lnTo>
                    <a:pt x="189921" y="92232"/>
                  </a:lnTo>
                  <a:lnTo>
                    <a:pt x="189012" y="91096"/>
                  </a:lnTo>
                  <a:lnTo>
                    <a:pt x="189694" y="89580"/>
                  </a:lnTo>
                  <a:lnTo>
                    <a:pt x="189997" y="88822"/>
                  </a:lnTo>
                  <a:lnTo>
                    <a:pt x="190224" y="88367"/>
                  </a:lnTo>
                  <a:lnTo>
                    <a:pt x="190452" y="88140"/>
                  </a:lnTo>
                  <a:close/>
                  <a:moveTo>
                    <a:pt x="189694" y="87837"/>
                  </a:moveTo>
                  <a:lnTo>
                    <a:pt x="189694" y="87988"/>
                  </a:lnTo>
                  <a:lnTo>
                    <a:pt x="189618" y="88291"/>
                  </a:lnTo>
                  <a:lnTo>
                    <a:pt x="188102" y="91626"/>
                  </a:lnTo>
                  <a:lnTo>
                    <a:pt x="186814" y="94430"/>
                  </a:lnTo>
                  <a:lnTo>
                    <a:pt x="186662" y="94430"/>
                  </a:lnTo>
                  <a:lnTo>
                    <a:pt x="186586" y="94354"/>
                  </a:lnTo>
                  <a:lnTo>
                    <a:pt x="186662" y="94051"/>
                  </a:lnTo>
                  <a:lnTo>
                    <a:pt x="186965" y="93293"/>
                  </a:lnTo>
                  <a:lnTo>
                    <a:pt x="188026" y="91096"/>
                  </a:lnTo>
                  <a:lnTo>
                    <a:pt x="189087" y="88822"/>
                  </a:lnTo>
                  <a:lnTo>
                    <a:pt x="189466" y="88140"/>
                  </a:lnTo>
                  <a:lnTo>
                    <a:pt x="189694" y="87837"/>
                  </a:lnTo>
                  <a:close/>
                  <a:moveTo>
                    <a:pt x="193256" y="91550"/>
                  </a:moveTo>
                  <a:lnTo>
                    <a:pt x="193710" y="91778"/>
                  </a:lnTo>
                  <a:lnTo>
                    <a:pt x="193710" y="91853"/>
                  </a:lnTo>
                  <a:lnTo>
                    <a:pt x="193635" y="92157"/>
                  </a:lnTo>
                  <a:lnTo>
                    <a:pt x="193331" y="92535"/>
                  </a:lnTo>
                  <a:lnTo>
                    <a:pt x="192801" y="92990"/>
                  </a:lnTo>
                  <a:lnTo>
                    <a:pt x="191209" y="94430"/>
                  </a:lnTo>
                  <a:lnTo>
                    <a:pt x="190906" y="94657"/>
                  </a:lnTo>
                  <a:lnTo>
                    <a:pt x="190906" y="94582"/>
                  </a:lnTo>
                  <a:lnTo>
                    <a:pt x="190982" y="94430"/>
                  </a:lnTo>
                  <a:lnTo>
                    <a:pt x="191437" y="93748"/>
                  </a:lnTo>
                  <a:lnTo>
                    <a:pt x="192195" y="92763"/>
                  </a:lnTo>
                  <a:lnTo>
                    <a:pt x="192953" y="91929"/>
                  </a:lnTo>
                  <a:lnTo>
                    <a:pt x="193256" y="91550"/>
                  </a:lnTo>
                  <a:close/>
                  <a:moveTo>
                    <a:pt x="89959" y="94051"/>
                  </a:moveTo>
                  <a:lnTo>
                    <a:pt x="90034" y="94127"/>
                  </a:lnTo>
                  <a:lnTo>
                    <a:pt x="90034" y="94506"/>
                  </a:lnTo>
                  <a:lnTo>
                    <a:pt x="90034" y="94657"/>
                  </a:lnTo>
                  <a:lnTo>
                    <a:pt x="90034" y="94809"/>
                  </a:lnTo>
                  <a:lnTo>
                    <a:pt x="89959" y="94809"/>
                  </a:lnTo>
                  <a:lnTo>
                    <a:pt x="89807" y="94733"/>
                  </a:lnTo>
                  <a:lnTo>
                    <a:pt x="89655" y="94506"/>
                  </a:lnTo>
                  <a:lnTo>
                    <a:pt x="89655" y="94354"/>
                  </a:lnTo>
                  <a:lnTo>
                    <a:pt x="89731" y="94203"/>
                  </a:lnTo>
                  <a:lnTo>
                    <a:pt x="89883" y="94051"/>
                  </a:lnTo>
                  <a:close/>
                  <a:moveTo>
                    <a:pt x="91929" y="92763"/>
                  </a:moveTo>
                  <a:lnTo>
                    <a:pt x="92081" y="92990"/>
                  </a:lnTo>
                  <a:lnTo>
                    <a:pt x="92460" y="93900"/>
                  </a:lnTo>
                  <a:lnTo>
                    <a:pt x="92914" y="94885"/>
                  </a:lnTo>
                  <a:lnTo>
                    <a:pt x="93142" y="95415"/>
                  </a:lnTo>
                  <a:lnTo>
                    <a:pt x="93066" y="95415"/>
                  </a:lnTo>
                  <a:lnTo>
                    <a:pt x="92914" y="95188"/>
                  </a:lnTo>
                  <a:lnTo>
                    <a:pt x="92460" y="94279"/>
                  </a:lnTo>
                  <a:lnTo>
                    <a:pt x="92081" y="93369"/>
                  </a:lnTo>
                  <a:lnTo>
                    <a:pt x="91853" y="92763"/>
                  </a:lnTo>
                  <a:close/>
                  <a:moveTo>
                    <a:pt x="186890" y="95794"/>
                  </a:moveTo>
                  <a:lnTo>
                    <a:pt x="186890" y="95870"/>
                  </a:lnTo>
                  <a:lnTo>
                    <a:pt x="186890" y="95946"/>
                  </a:lnTo>
                  <a:lnTo>
                    <a:pt x="186814" y="96022"/>
                  </a:lnTo>
                  <a:lnTo>
                    <a:pt x="186435" y="96249"/>
                  </a:lnTo>
                  <a:lnTo>
                    <a:pt x="185298" y="96780"/>
                  </a:lnTo>
                  <a:lnTo>
                    <a:pt x="184086" y="97310"/>
                  </a:lnTo>
                  <a:lnTo>
                    <a:pt x="183176" y="97537"/>
                  </a:lnTo>
                  <a:lnTo>
                    <a:pt x="182949" y="97537"/>
                  </a:lnTo>
                  <a:lnTo>
                    <a:pt x="182873" y="97462"/>
                  </a:lnTo>
                  <a:lnTo>
                    <a:pt x="182797" y="97386"/>
                  </a:lnTo>
                  <a:lnTo>
                    <a:pt x="182949" y="97234"/>
                  </a:lnTo>
                  <a:lnTo>
                    <a:pt x="183328" y="97007"/>
                  </a:lnTo>
                  <a:lnTo>
                    <a:pt x="184692" y="96476"/>
                  </a:lnTo>
                  <a:lnTo>
                    <a:pt x="186586" y="95794"/>
                  </a:lnTo>
                  <a:close/>
                  <a:moveTo>
                    <a:pt x="187269" y="96931"/>
                  </a:moveTo>
                  <a:lnTo>
                    <a:pt x="187344" y="97007"/>
                  </a:lnTo>
                  <a:lnTo>
                    <a:pt x="187420" y="97083"/>
                  </a:lnTo>
                  <a:lnTo>
                    <a:pt x="187496" y="97386"/>
                  </a:lnTo>
                  <a:lnTo>
                    <a:pt x="187420" y="97537"/>
                  </a:lnTo>
                  <a:lnTo>
                    <a:pt x="187344" y="97689"/>
                  </a:lnTo>
                  <a:lnTo>
                    <a:pt x="187193" y="97841"/>
                  </a:lnTo>
                  <a:lnTo>
                    <a:pt x="186890" y="97916"/>
                  </a:lnTo>
                  <a:lnTo>
                    <a:pt x="186056" y="98295"/>
                  </a:lnTo>
                  <a:lnTo>
                    <a:pt x="184616" y="98750"/>
                  </a:lnTo>
                  <a:lnTo>
                    <a:pt x="184086" y="98902"/>
                  </a:lnTo>
                  <a:lnTo>
                    <a:pt x="183707" y="98902"/>
                  </a:lnTo>
                  <a:lnTo>
                    <a:pt x="183631" y="98826"/>
                  </a:lnTo>
                  <a:lnTo>
                    <a:pt x="183631" y="98674"/>
                  </a:lnTo>
                  <a:lnTo>
                    <a:pt x="183782" y="98523"/>
                  </a:lnTo>
                  <a:lnTo>
                    <a:pt x="184161" y="98219"/>
                  </a:lnTo>
                  <a:lnTo>
                    <a:pt x="185298" y="97613"/>
                  </a:lnTo>
                  <a:lnTo>
                    <a:pt x="186511" y="97158"/>
                  </a:lnTo>
                  <a:lnTo>
                    <a:pt x="186965" y="97007"/>
                  </a:lnTo>
                  <a:lnTo>
                    <a:pt x="187269" y="96931"/>
                  </a:lnTo>
                  <a:close/>
                  <a:moveTo>
                    <a:pt x="185071" y="99584"/>
                  </a:moveTo>
                  <a:lnTo>
                    <a:pt x="185071" y="99659"/>
                  </a:lnTo>
                  <a:lnTo>
                    <a:pt x="185147" y="99963"/>
                  </a:lnTo>
                  <a:lnTo>
                    <a:pt x="185071" y="100190"/>
                  </a:lnTo>
                  <a:lnTo>
                    <a:pt x="185071" y="100266"/>
                  </a:lnTo>
                  <a:lnTo>
                    <a:pt x="184995" y="100266"/>
                  </a:lnTo>
                  <a:lnTo>
                    <a:pt x="184995" y="99963"/>
                  </a:lnTo>
                  <a:lnTo>
                    <a:pt x="184995" y="99659"/>
                  </a:lnTo>
                  <a:lnTo>
                    <a:pt x="185071" y="99584"/>
                  </a:lnTo>
                  <a:close/>
                  <a:moveTo>
                    <a:pt x="188784" y="91778"/>
                  </a:moveTo>
                  <a:lnTo>
                    <a:pt x="189087" y="92081"/>
                  </a:lnTo>
                  <a:lnTo>
                    <a:pt x="189694" y="92839"/>
                  </a:lnTo>
                  <a:lnTo>
                    <a:pt x="189997" y="93293"/>
                  </a:lnTo>
                  <a:lnTo>
                    <a:pt x="190224" y="93672"/>
                  </a:lnTo>
                  <a:lnTo>
                    <a:pt x="190300" y="93975"/>
                  </a:lnTo>
                  <a:lnTo>
                    <a:pt x="190300" y="94203"/>
                  </a:lnTo>
                  <a:lnTo>
                    <a:pt x="190148" y="95112"/>
                  </a:lnTo>
                  <a:lnTo>
                    <a:pt x="190148" y="96855"/>
                  </a:lnTo>
                  <a:lnTo>
                    <a:pt x="189997" y="98674"/>
                  </a:lnTo>
                  <a:lnTo>
                    <a:pt x="189921" y="99356"/>
                  </a:lnTo>
                  <a:lnTo>
                    <a:pt x="189770" y="99811"/>
                  </a:lnTo>
                  <a:lnTo>
                    <a:pt x="189618" y="100190"/>
                  </a:lnTo>
                  <a:lnTo>
                    <a:pt x="189542" y="100341"/>
                  </a:lnTo>
                  <a:lnTo>
                    <a:pt x="189391" y="100266"/>
                  </a:lnTo>
                  <a:lnTo>
                    <a:pt x="189315" y="100038"/>
                  </a:lnTo>
                  <a:lnTo>
                    <a:pt x="188936" y="99129"/>
                  </a:lnTo>
                  <a:lnTo>
                    <a:pt x="188330" y="97537"/>
                  </a:lnTo>
                  <a:lnTo>
                    <a:pt x="187723" y="96022"/>
                  </a:lnTo>
                  <a:lnTo>
                    <a:pt x="187420" y="95188"/>
                  </a:lnTo>
                  <a:lnTo>
                    <a:pt x="187420" y="95036"/>
                  </a:lnTo>
                  <a:lnTo>
                    <a:pt x="187496" y="94582"/>
                  </a:lnTo>
                  <a:lnTo>
                    <a:pt x="187951" y="93445"/>
                  </a:lnTo>
                  <a:lnTo>
                    <a:pt x="188405" y="92308"/>
                  </a:lnTo>
                  <a:lnTo>
                    <a:pt x="188633" y="91929"/>
                  </a:lnTo>
                  <a:lnTo>
                    <a:pt x="188784" y="91778"/>
                  </a:lnTo>
                  <a:close/>
                  <a:moveTo>
                    <a:pt x="191664" y="95870"/>
                  </a:moveTo>
                  <a:lnTo>
                    <a:pt x="191664" y="95946"/>
                  </a:lnTo>
                  <a:lnTo>
                    <a:pt x="191892" y="96249"/>
                  </a:lnTo>
                  <a:lnTo>
                    <a:pt x="192346" y="97234"/>
                  </a:lnTo>
                  <a:lnTo>
                    <a:pt x="192953" y="98750"/>
                  </a:lnTo>
                  <a:lnTo>
                    <a:pt x="193483" y="100114"/>
                  </a:lnTo>
                  <a:lnTo>
                    <a:pt x="193635" y="100569"/>
                  </a:lnTo>
                  <a:lnTo>
                    <a:pt x="193635" y="100796"/>
                  </a:lnTo>
                  <a:lnTo>
                    <a:pt x="191892" y="101630"/>
                  </a:lnTo>
                  <a:lnTo>
                    <a:pt x="190982" y="102009"/>
                  </a:lnTo>
                  <a:lnTo>
                    <a:pt x="190452" y="102160"/>
                  </a:lnTo>
                  <a:lnTo>
                    <a:pt x="190300" y="102160"/>
                  </a:lnTo>
                  <a:lnTo>
                    <a:pt x="190224" y="102085"/>
                  </a:lnTo>
                  <a:lnTo>
                    <a:pt x="190073" y="101857"/>
                  </a:lnTo>
                  <a:lnTo>
                    <a:pt x="190073" y="101706"/>
                  </a:lnTo>
                  <a:lnTo>
                    <a:pt x="190148" y="101402"/>
                  </a:lnTo>
                  <a:lnTo>
                    <a:pt x="190224" y="101175"/>
                  </a:lnTo>
                  <a:lnTo>
                    <a:pt x="190452" y="100872"/>
                  </a:lnTo>
                  <a:lnTo>
                    <a:pt x="190679" y="100569"/>
                  </a:lnTo>
                  <a:lnTo>
                    <a:pt x="190831" y="100114"/>
                  </a:lnTo>
                  <a:lnTo>
                    <a:pt x="191209" y="99129"/>
                  </a:lnTo>
                  <a:lnTo>
                    <a:pt x="191437" y="97992"/>
                  </a:lnTo>
                  <a:lnTo>
                    <a:pt x="191513" y="96855"/>
                  </a:lnTo>
                  <a:lnTo>
                    <a:pt x="191588" y="96173"/>
                  </a:lnTo>
                  <a:lnTo>
                    <a:pt x="191588" y="95870"/>
                  </a:lnTo>
                  <a:close/>
                  <a:moveTo>
                    <a:pt x="215764" y="97689"/>
                  </a:moveTo>
                  <a:lnTo>
                    <a:pt x="215840" y="97765"/>
                  </a:lnTo>
                  <a:lnTo>
                    <a:pt x="215840" y="97841"/>
                  </a:lnTo>
                  <a:lnTo>
                    <a:pt x="215764" y="98219"/>
                  </a:lnTo>
                  <a:lnTo>
                    <a:pt x="215764" y="98371"/>
                  </a:lnTo>
                  <a:lnTo>
                    <a:pt x="215689" y="98523"/>
                  </a:lnTo>
                  <a:lnTo>
                    <a:pt x="215537" y="98598"/>
                  </a:lnTo>
                  <a:lnTo>
                    <a:pt x="215234" y="98750"/>
                  </a:lnTo>
                  <a:lnTo>
                    <a:pt x="214173" y="98826"/>
                  </a:lnTo>
                  <a:lnTo>
                    <a:pt x="212127" y="98977"/>
                  </a:lnTo>
                  <a:lnTo>
                    <a:pt x="208944" y="99280"/>
                  </a:lnTo>
                  <a:lnTo>
                    <a:pt x="205760" y="99659"/>
                  </a:lnTo>
                  <a:lnTo>
                    <a:pt x="202729" y="100190"/>
                  </a:lnTo>
                  <a:lnTo>
                    <a:pt x="200001" y="100720"/>
                  </a:lnTo>
                  <a:lnTo>
                    <a:pt x="198333" y="101175"/>
                  </a:lnTo>
                  <a:lnTo>
                    <a:pt x="197348" y="101478"/>
                  </a:lnTo>
                  <a:lnTo>
                    <a:pt x="197121" y="101554"/>
                  </a:lnTo>
                  <a:lnTo>
                    <a:pt x="196969" y="101706"/>
                  </a:lnTo>
                  <a:lnTo>
                    <a:pt x="196893" y="101857"/>
                  </a:lnTo>
                  <a:lnTo>
                    <a:pt x="196969" y="101933"/>
                  </a:lnTo>
                  <a:lnTo>
                    <a:pt x="197272" y="102009"/>
                  </a:lnTo>
                  <a:lnTo>
                    <a:pt x="197879" y="101933"/>
                  </a:lnTo>
                  <a:lnTo>
                    <a:pt x="199925" y="101478"/>
                  </a:lnTo>
                  <a:lnTo>
                    <a:pt x="201895" y="101024"/>
                  </a:lnTo>
                  <a:lnTo>
                    <a:pt x="204321" y="100645"/>
                  </a:lnTo>
                  <a:lnTo>
                    <a:pt x="206973" y="100266"/>
                  </a:lnTo>
                  <a:lnTo>
                    <a:pt x="209550" y="99963"/>
                  </a:lnTo>
                  <a:lnTo>
                    <a:pt x="211975" y="99659"/>
                  </a:lnTo>
                  <a:lnTo>
                    <a:pt x="213945" y="99508"/>
                  </a:lnTo>
                  <a:lnTo>
                    <a:pt x="215234" y="99508"/>
                  </a:lnTo>
                  <a:lnTo>
                    <a:pt x="215613" y="99584"/>
                  </a:lnTo>
                  <a:lnTo>
                    <a:pt x="215764" y="99659"/>
                  </a:lnTo>
                  <a:lnTo>
                    <a:pt x="215537" y="99735"/>
                  </a:lnTo>
                  <a:lnTo>
                    <a:pt x="215082" y="99887"/>
                  </a:lnTo>
                  <a:lnTo>
                    <a:pt x="213415" y="100038"/>
                  </a:lnTo>
                  <a:lnTo>
                    <a:pt x="211217" y="100190"/>
                  </a:lnTo>
                  <a:lnTo>
                    <a:pt x="209095" y="100417"/>
                  </a:lnTo>
                  <a:lnTo>
                    <a:pt x="205003" y="100948"/>
                  </a:lnTo>
                  <a:lnTo>
                    <a:pt x="203032" y="101251"/>
                  </a:lnTo>
                  <a:lnTo>
                    <a:pt x="201213" y="101630"/>
                  </a:lnTo>
                  <a:lnTo>
                    <a:pt x="199470" y="101933"/>
                  </a:lnTo>
                  <a:lnTo>
                    <a:pt x="197954" y="102388"/>
                  </a:lnTo>
                  <a:lnTo>
                    <a:pt x="196742" y="102691"/>
                  </a:lnTo>
                  <a:lnTo>
                    <a:pt x="196287" y="102767"/>
                  </a:lnTo>
                  <a:lnTo>
                    <a:pt x="195832" y="101933"/>
                  </a:lnTo>
                  <a:lnTo>
                    <a:pt x="195529" y="101175"/>
                  </a:lnTo>
                  <a:lnTo>
                    <a:pt x="195605" y="101099"/>
                  </a:lnTo>
                  <a:lnTo>
                    <a:pt x="195984" y="100948"/>
                  </a:lnTo>
                  <a:lnTo>
                    <a:pt x="197197" y="100569"/>
                  </a:lnTo>
                  <a:lnTo>
                    <a:pt x="199091" y="100114"/>
                  </a:lnTo>
                  <a:lnTo>
                    <a:pt x="201365" y="99584"/>
                  </a:lnTo>
                  <a:lnTo>
                    <a:pt x="203866" y="99129"/>
                  </a:lnTo>
                  <a:lnTo>
                    <a:pt x="206518" y="98674"/>
                  </a:lnTo>
                  <a:lnTo>
                    <a:pt x="209019" y="98219"/>
                  </a:lnTo>
                  <a:lnTo>
                    <a:pt x="211217" y="97992"/>
                  </a:lnTo>
                  <a:lnTo>
                    <a:pt x="214324" y="97689"/>
                  </a:lnTo>
                  <a:close/>
                  <a:moveTo>
                    <a:pt x="193862" y="101706"/>
                  </a:moveTo>
                  <a:lnTo>
                    <a:pt x="194089" y="101781"/>
                  </a:lnTo>
                  <a:lnTo>
                    <a:pt x="194165" y="101857"/>
                  </a:lnTo>
                  <a:lnTo>
                    <a:pt x="194165" y="102009"/>
                  </a:lnTo>
                  <a:lnTo>
                    <a:pt x="194241" y="102312"/>
                  </a:lnTo>
                  <a:lnTo>
                    <a:pt x="194317" y="102691"/>
                  </a:lnTo>
                  <a:lnTo>
                    <a:pt x="194392" y="102994"/>
                  </a:lnTo>
                  <a:lnTo>
                    <a:pt x="194089" y="102994"/>
                  </a:lnTo>
                  <a:lnTo>
                    <a:pt x="193710" y="103070"/>
                  </a:lnTo>
                  <a:lnTo>
                    <a:pt x="192574" y="103449"/>
                  </a:lnTo>
                  <a:lnTo>
                    <a:pt x="191513" y="103903"/>
                  </a:lnTo>
                  <a:lnTo>
                    <a:pt x="191134" y="103979"/>
                  </a:lnTo>
                  <a:lnTo>
                    <a:pt x="190982" y="103903"/>
                  </a:lnTo>
                  <a:lnTo>
                    <a:pt x="190831" y="103449"/>
                  </a:lnTo>
                  <a:lnTo>
                    <a:pt x="190755" y="103221"/>
                  </a:lnTo>
                  <a:lnTo>
                    <a:pt x="190831" y="103070"/>
                  </a:lnTo>
                  <a:lnTo>
                    <a:pt x="190982" y="102918"/>
                  </a:lnTo>
                  <a:lnTo>
                    <a:pt x="191209" y="102767"/>
                  </a:lnTo>
                  <a:lnTo>
                    <a:pt x="192043" y="102312"/>
                  </a:lnTo>
                  <a:lnTo>
                    <a:pt x="193028" y="101933"/>
                  </a:lnTo>
                  <a:lnTo>
                    <a:pt x="193710" y="101781"/>
                  </a:lnTo>
                  <a:lnTo>
                    <a:pt x="193862" y="101706"/>
                  </a:lnTo>
                  <a:close/>
                  <a:moveTo>
                    <a:pt x="200986" y="102615"/>
                  </a:moveTo>
                  <a:lnTo>
                    <a:pt x="200986" y="102691"/>
                  </a:lnTo>
                  <a:lnTo>
                    <a:pt x="200607" y="102842"/>
                  </a:lnTo>
                  <a:lnTo>
                    <a:pt x="199091" y="103373"/>
                  </a:lnTo>
                  <a:lnTo>
                    <a:pt x="197879" y="103752"/>
                  </a:lnTo>
                  <a:lnTo>
                    <a:pt x="197121" y="103979"/>
                  </a:lnTo>
                  <a:lnTo>
                    <a:pt x="196818" y="103979"/>
                  </a:lnTo>
                  <a:lnTo>
                    <a:pt x="196818" y="103903"/>
                  </a:lnTo>
                  <a:lnTo>
                    <a:pt x="196893" y="103752"/>
                  </a:lnTo>
                  <a:lnTo>
                    <a:pt x="197500" y="103525"/>
                  </a:lnTo>
                  <a:lnTo>
                    <a:pt x="198788" y="103146"/>
                  </a:lnTo>
                  <a:lnTo>
                    <a:pt x="200152" y="102767"/>
                  </a:lnTo>
                  <a:lnTo>
                    <a:pt x="200986" y="102615"/>
                  </a:lnTo>
                  <a:close/>
                  <a:moveTo>
                    <a:pt x="194923" y="101933"/>
                  </a:moveTo>
                  <a:lnTo>
                    <a:pt x="194999" y="102009"/>
                  </a:lnTo>
                  <a:lnTo>
                    <a:pt x="195150" y="102236"/>
                  </a:lnTo>
                  <a:lnTo>
                    <a:pt x="195529" y="102918"/>
                  </a:lnTo>
                  <a:lnTo>
                    <a:pt x="195832" y="103752"/>
                  </a:lnTo>
                  <a:lnTo>
                    <a:pt x="195908" y="104131"/>
                  </a:lnTo>
                  <a:lnTo>
                    <a:pt x="195908" y="104358"/>
                  </a:lnTo>
                  <a:lnTo>
                    <a:pt x="195832" y="104358"/>
                  </a:lnTo>
                  <a:lnTo>
                    <a:pt x="195757" y="104282"/>
                  </a:lnTo>
                  <a:lnTo>
                    <a:pt x="195454" y="103676"/>
                  </a:lnTo>
                  <a:lnTo>
                    <a:pt x="194923" y="102312"/>
                  </a:lnTo>
                  <a:lnTo>
                    <a:pt x="194847" y="102009"/>
                  </a:lnTo>
                  <a:lnTo>
                    <a:pt x="194923" y="101933"/>
                  </a:lnTo>
                  <a:close/>
                  <a:moveTo>
                    <a:pt x="95946" y="102464"/>
                  </a:moveTo>
                  <a:lnTo>
                    <a:pt x="96173" y="102918"/>
                  </a:lnTo>
                  <a:lnTo>
                    <a:pt x="96552" y="103676"/>
                  </a:lnTo>
                  <a:lnTo>
                    <a:pt x="96704" y="104358"/>
                  </a:lnTo>
                  <a:lnTo>
                    <a:pt x="96779" y="104510"/>
                  </a:lnTo>
                  <a:lnTo>
                    <a:pt x="96779" y="104510"/>
                  </a:lnTo>
                  <a:lnTo>
                    <a:pt x="96704" y="104434"/>
                  </a:lnTo>
                  <a:lnTo>
                    <a:pt x="96476" y="103979"/>
                  </a:lnTo>
                  <a:lnTo>
                    <a:pt x="96173" y="103221"/>
                  </a:lnTo>
                  <a:lnTo>
                    <a:pt x="95946" y="102539"/>
                  </a:lnTo>
                  <a:lnTo>
                    <a:pt x="95870" y="102464"/>
                  </a:lnTo>
                  <a:close/>
                  <a:moveTo>
                    <a:pt x="192574" y="104131"/>
                  </a:moveTo>
                  <a:lnTo>
                    <a:pt x="192498" y="104207"/>
                  </a:lnTo>
                  <a:lnTo>
                    <a:pt x="192195" y="104434"/>
                  </a:lnTo>
                  <a:lnTo>
                    <a:pt x="191740" y="104661"/>
                  </a:lnTo>
                  <a:lnTo>
                    <a:pt x="191437" y="104737"/>
                  </a:lnTo>
                  <a:lnTo>
                    <a:pt x="191361" y="104737"/>
                  </a:lnTo>
                  <a:lnTo>
                    <a:pt x="191437" y="104661"/>
                  </a:lnTo>
                  <a:lnTo>
                    <a:pt x="191740" y="104434"/>
                  </a:lnTo>
                  <a:lnTo>
                    <a:pt x="192195" y="104207"/>
                  </a:lnTo>
                  <a:lnTo>
                    <a:pt x="192498" y="104131"/>
                  </a:lnTo>
                  <a:close/>
                  <a:moveTo>
                    <a:pt x="181054" y="94506"/>
                  </a:moveTo>
                  <a:lnTo>
                    <a:pt x="181281" y="94582"/>
                  </a:lnTo>
                  <a:lnTo>
                    <a:pt x="181509" y="94809"/>
                  </a:lnTo>
                  <a:lnTo>
                    <a:pt x="181812" y="95112"/>
                  </a:lnTo>
                  <a:lnTo>
                    <a:pt x="182039" y="95491"/>
                  </a:lnTo>
                  <a:lnTo>
                    <a:pt x="182570" y="96401"/>
                  </a:lnTo>
                  <a:lnTo>
                    <a:pt x="182039" y="96855"/>
                  </a:lnTo>
                  <a:lnTo>
                    <a:pt x="181812" y="97083"/>
                  </a:lnTo>
                  <a:lnTo>
                    <a:pt x="181660" y="97310"/>
                  </a:lnTo>
                  <a:lnTo>
                    <a:pt x="181660" y="97537"/>
                  </a:lnTo>
                  <a:lnTo>
                    <a:pt x="181812" y="97841"/>
                  </a:lnTo>
                  <a:lnTo>
                    <a:pt x="181964" y="98068"/>
                  </a:lnTo>
                  <a:lnTo>
                    <a:pt x="182115" y="98219"/>
                  </a:lnTo>
                  <a:lnTo>
                    <a:pt x="182267" y="98371"/>
                  </a:lnTo>
                  <a:lnTo>
                    <a:pt x="182418" y="98371"/>
                  </a:lnTo>
                  <a:lnTo>
                    <a:pt x="182570" y="98447"/>
                  </a:lnTo>
                  <a:lnTo>
                    <a:pt x="182646" y="98523"/>
                  </a:lnTo>
                  <a:lnTo>
                    <a:pt x="182721" y="98674"/>
                  </a:lnTo>
                  <a:lnTo>
                    <a:pt x="182721" y="98977"/>
                  </a:lnTo>
                  <a:lnTo>
                    <a:pt x="182721" y="99205"/>
                  </a:lnTo>
                  <a:lnTo>
                    <a:pt x="182873" y="99432"/>
                  </a:lnTo>
                  <a:lnTo>
                    <a:pt x="183025" y="99584"/>
                  </a:lnTo>
                  <a:lnTo>
                    <a:pt x="183252" y="99659"/>
                  </a:lnTo>
                  <a:lnTo>
                    <a:pt x="183479" y="99887"/>
                  </a:lnTo>
                  <a:lnTo>
                    <a:pt x="183782" y="100190"/>
                  </a:lnTo>
                  <a:lnTo>
                    <a:pt x="184086" y="100720"/>
                  </a:lnTo>
                  <a:lnTo>
                    <a:pt x="184389" y="101478"/>
                  </a:lnTo>
                  <a:lnTo>
                    <a:pt x="184919" y="102918"/>
                  </a:lnTo>
                  <a:lnTo>
                    <a:pt x="185374" y="103903"/>
                  </a:lnTo>
                  <a:lnTo>
                    <a:pt x="185829" y="104737"/>
                  </a:lnTo>
                  <a:lnTo>
                    <a:pt x="185147" y="105192"/>
                  </a:lnTo>
                  <a:lnTo>
                    <a:pt x="184616" y="105495"/>
                  </a:lnTo>
                  <a:lnTo>
                    <a:pt x="184010" y="105647"/>
                  </a:lnTo>
                  <a:lnTo>
                    <a:pt x="183328" y="105647"/>
                  </a:lnTo>
                  <a:lnTo>
                    <a:pt x="182646" y="105571"/>
                  </a:lnTo>
                  <a:lnTo>
                    <a:pt x="181888" y="105343"/>
                  </a:lnTo>
                  <a:lnTo>
                    <a:pt x="181130" y="104964"/>
                  </a:lnTo>
                  <a:lnTo>
                    <a:pt x="180296" y="104510"/>
                  </a:lnTo>
                  <a:lnTo>
                    <a:pt x="179538" y="103979"/>
                  </a:lnTo>
                  <a:lnTo>
                    <a:pt x="179008" y="103449"/>
                  </a:lnTo>
                  <a:lnTo>
                    <a:pt x="178477" y="102918"/>
                  </a:lnTo>
                  <a:lnTo>
                    <a:pt x="178023" y="102312"/>
                  </a:lnTo>
                  <a:lnTo>
                    <a:pt x="177568" y="101706"/>
                  </a:lnTo>
                  <a:lnTo>
                    <a:pt x="177189" y="101099"/>
                  </a:lnTo>
                  <a:lnTo>
                    <a:pt x="176886" y="100417"/>
                  </a:lnTo>
                  <a:lnTo>
                    <a:pt x="176658" y="99735"/>
                  </a:lnTo>
                  <a:lnTo>
                    <a:pt x="176431" y="98977"/>
                  </a:lnTo>
                  <a:lnTo>
                    <a:pt x="176052" y="97462"/>
                  </a:lnTo>
                  <a:lnTo>
                    <a:pt x="176886" y="96704"/>
                  </a:lnTo>
                  <a:lnTo>
                    <a:pt x="177947" y="95946"/>
                  </a:lnTo>
                  <a:lnTo>
                    <a:pt x="179235" y="95188"/>
                  </a:lnTo>
                  <a:lnTo>
                    <a:pt x="180372" y="94657"/>
                  </a:lnTo>
                  <a:lnTo>
                    <a:pt x="180751" y="94506"/>
                  </a:lnTo>
                  <a:close/>
                  <a:moveTo>
                    <a:pt x="96931" y="105040"/>
                  </a:moveTo>
                  <a:lnTo>
                    <a:pt x="97083" y="105192"/>
                  </a:lnTo>
                  <a:lnTo>
                    <a:pt x="97234" y="105495"/>
                  </a:lnTo>
                  <a:lnTo>
                    <a:pt x="97310" y="105798"/>
                  </a:lnTo>
                  <a:lnTo>
                    <a:pt x="97234" y="105798"/>
                  </a:lnTo>
                  <a:lnTo>
                    <a:pt x="97083" y="105647"/>
                  </a:lnTo>
                  <a:lnTo>
                    <a:pt x="96931" y="105343"/>
                  </a:lnTo>
                  <a:lnTo>
                    <a:pt x="96855" y="105116"/>
                  </a:lnTo>
                  <a:lnTo>
                    <a:pt x="96931" y="105040"/>
                  </a:lnTo>
                  <a:close/>
                  <a:moveTo>
                    <a:pt x="194923" y="104586"/>
                  </a:moveTo>
                  <a:lnTo>
                    <a:pt x="195075" y="104737"/>
                  </a:lnTo>
                  <a:lnTo>
                    <a:pt x="195075" y="104889"/>
                  </a:lnTo>
                  <a:lnTo>
                    <a:pt x="193483" y="105647"/>
                  </a:lnTo>
                  <a:lnTo>
                    <a:pt x="192346" y="106025"/>
                  </a:lnTo>
                  <a:lnTo>
                    <a:pt x="192043" y="106101"/>
                  </a:lnTo>
                  <a:lnTo>
                    <a:pt x="191967" y="106101"/>
                  </a:lnTo>
                  <a:lnTo>
                    <a:pt x="191967" y="106025"/>
                  </a:lnTo>
                  <a:lnTo>
                    <a:pt x="192119" y="105874"/>
                  </a:lnTo>
                  <a:lnTo>
                    <a:pt x="192422" y="105647"/>
                  </a:lnTo>
                  <a:lnTo>
                    <a:pt x="193331" y="105116"/>
                  </a:lnTo>
                  <a:lnTo>
                    <a:pt x="194392" y="104661"/>
                  </a:lnTo>
                  <a:lnTo>
                    <a:pt x="194771" y="104586"/>
                  </a:lnTo>
                  <a:close/>
                  <a:moveTo>
                    <a:pt x="75559" y="105040"/>
                  </a:moveTo>
                  <a:lnTo>
                    <a:pt x="75862" y="105192"/>
                  </a:lnTo>
                  <a:lnTo>
                    <a:pt x="77605" y="106253"/>
                  </a:lnTo>
                  <a:lnTo>
                    <a:pt x="78136" y="106708"/>
                  </a:lnTo>
                  <a:lnTo>
                    <a:pt x="78363" y="106935"/>
                  </a:lnTo>
                  <a:lnTo>
                    <a:pt x="78363" y="106935"/>
                  </a:lnTo>
                  <a:lnTo>
                    <a:pt x="78212" y="106859"/>
                  </a:lnTo>
                  <a:lnTo>
                    <a:pt x="77757" y="106632"/>
                  </a:lnTo>
                  <a:lnTo>
                    <a:pt x="75938" y="105419"/>
                  </a:lnTo>
                  <a:lnTo>
                    <a:pt x="75635" y="105192"/>
                  </a:lnTo>
                  <a:lnTo>
                    <a:pt x="75559" y="105040"/>
                  </a:lnTo>
                  <a:close/>
                  <a:moveTo>
                    <a:pt x="194392" y="106329"/>
                  </a:moveTo>
                  <a:lnTo>
                    <a:pt x="194392" y="106404"/>
                  </a:lnTo>
                  <a:lnTo>
                    <a:pt x="194165" y="106632"/>
                  </a:lnTo>
                  <a:lnTo>
                    <a:pt x="193559" y="106935"/>
                  </a:lnTo>
                  <a:lnTo>
                    <a:pt x="193028" y="107238"/>
                  </a:lnTo>
                  <a:lnTo>
                    <a:pt x="192801" y="107314"/>
                  </a:lnTo>
                  <a:lnTo>
                    <a:pt x="192725" y="107314"/>
                  </a:lnTo>
                  <a:lnTo>
                    <a:pt x="192725" y="107238"/>
                  </a:lnTo>
                  <a:lnTo>
                    <a:pt x="192877" y="107162"/>
                  </a:lnTo>
                  <a:lnTo>
                    <a:pt x="193407" y="106783"/>
                  </a:lnTo>
                  <a:lnTo>
                    <a:pt x="194241" y="106329"/>
                  </a:lnTo>
                  <a:close/>
                  <a:moveTo>
                    <a:pt x="98901" y="109891"/>
                  </a:moveTo>
                  <a:lnTo>
                    <a:pt x="99053" y="110042"/>
                  </a:lnTo>
                  <a:lnTo>
                    <a:pt x="99205" y="110345"/>
                  </a:lnTo>
                  <a:lnTo>
                    <a:pt x="99280" y="110573"/>
                  </a:lnTo>
                  <a:lnTo>
                    <a:pt x="99280" y="110648"/>
                  </a:lnTo>
                  <a:lnTo>
                    <a:pt x="99205" y="110648"/>
                  </a:lnTo>
                  <a:lnTo>
                    <a:pt x="99053" y="110497"/>
                  </a:lnTo>
                  <a:lnTo>
                    <a:pt x="98901" y="110194"/>
                  </a:lnTo>
                  <a:lnTo>
                    <a:pt x="98826" y="109966"/>
                  </a:lnTo>
                  <a:lnTo>
                    <a:pt x="98901" y="109891"/>
                  </a:lnTo>
                  <a:close/>
                  <a:moveTo>
                    <a:pt x="85260" y="110270"/>
                  </a:moveTo>
                  <a:lnTo>
                    <a:pt x="85411" y="110345"/>
                  </a:lnTo>
                  <a:lnTo>
                    <a:pt x="85411" y="110573"/>
                  </a:lnTo>
                  <a:lnTo>
                    <a:pt x="85411" y="110724"/>
                  </a:lnTo>
                  <a:lnTo>
                    <a:pt x="85336" y="110876"/>
                  </a:lnTo>
                  <a:lnTo>
                    <a:pt x="85033" y="111255"/>
                  </a:lnTo>
                  <a:lnTo>
                    <a:pt x="84729" y="111482"/>
                  </a:lnTo>
                  <a:lnTo>
                    <a:pt x="84502" y="111482"/>
                  </a:lnTo>
                  <a:lnTo>
                    <a:pt x="84502" y="111406"/>
                  </a:lnTo>
                  <a:lnTo>
                    <a:pt x="84502" y="111255"/>
                  </a:lnTo>
                  <a:lnTo>
                    <a:pt x="84729" y="110800"/>
                  </a:lnTo>
                  <a:lnTo>
                    <a:pt x="85033" y="110421"/>
                  </a:lnTo>
                  <a:lnTo>
                    <a:pt x="85108" y="110345"/>
                  </a:lnTo>
                  <a:lnTo>
                    <a:pt x="85260" y="110270"/>
                  </a:lnTo>
                  <a:close/>
                  <a:moveTo>
                    <a:pt x="199849" y="110724"/>
                  </a:moveTo>
                  <a:lnTo>
                    <a:pt x="200228" y="110876"/>
                  </a:lnTo>
                  <a:lnTo>
                    <a:pt x="200380" y="111027"/>
                  </a:lnTo>
                  <a:lnTo>
                    <a:pt x="200531" y="111179"/>
                  </a:lnTo>
                  <a:lnTo>
                    <a:pt x="200683" y="111558"/>
                  </a:lnTo>
                  <a:lnTo>
                    <a:pt x="200683" y="111709"/>
                  </a:lnTo>
                  <a:lnTo>
                    <a:pt x="200683" y="111861"/>
                  </a:lnTo>
                  <a:lnTo>
                    <a:pt x="200531" y="111937"/>
                  </a:lnTo>
                  <a:lnTo>
                    <a:pt x="200455" y="112013"/>
                  </a:lnTo>
                  <a:lnTo>
                    <a:pt x="200076" y="112013"/>
                  </a:lnTo>
                  <a:lnTo>
                    <a:pt x="199773" y="111937"/>
                  </a:lnTo>
                  <a:lnTo>
                    <a:pt x="199698" y="111861"/>
                  </a:lnTo>
                  <a:lnTo>
                    <a:pt x="199698" y="111709"/>
                  </a:lnTo>
                  <a:lnTo>
                    <a:pt x="199622" y="111406"/>
                  </a:lnTo>
                  <a:lnTo>
                    <a:pt x="199546" y="111103"/>
                  </a:lnTo>
                  <a:lnTo>
                    <a:pt x="199546" y="110876"/>
                  </a:lnTo>
                  <a:lnTo>
                    <a:pt x="199546" y="110800"/>
                  </a:lnTo>
                  <a:lnTo>
                    <a:pt x="199698" y="110724"/>
                  </a:lnTo>
                  <a:close/>
                  <a:moveTo>
                    <a:pt x="196363" y="105419"/>
                  </a:moveTo>
                  <a:lnTo>
                    <a:pt x="196515" y="105722"/>
                  </a:lnTo>
                  <a:lnTo>
                    <a:pt x="196893" y="106404"/>
                  </a:lnTo>
                  <a:lnTo>
                    <a:pt x="197803" y="108754"/>
                  </a:lnTo>
                  <a:lnTo>
                    <a:pt x="198637" y="111103"/>
                  </a:lnTo>
                  <a:lnTo>
                    <a:pt x="198940" y="112164"/>
                  </a:lnTo>
                  <a:lnTo>
                    <a:pt x="198940" y="112164"/>
                  </a:lnTo>
                  <a:lnTo>
                    <a:pt x="198485" y="111179"/>
                  </a:lnTo>
                  <a:lnTo>
                    <a:pt x="197500" y="108981"/>
                  </a:lnTo>
                  <a:lnTo>
                    <a:pt x="196590" y="106708"/>
                  </a:lnTo>
                  <a:lnTo>
                    <a:pt x="196136" y="105571"/>
                  </a:lnTo>
                  <a:lnTo>
                    <a:pt x="196211" y="105495"/>
                  </a:lnTo>
                  <a:lnTo>
                    <a:pt x="196363" y="105419"/>
                  </a:lnTo>
                  <a:close/>
                  <a:moveTo>
                    <a:pt x="99584" y="111406"/>
                  </a:moveTo>
                  <a:lnTo>
                    <a:pt x="99735" y="111634"/>
                  </a:lnTo>
                  <a:lnTo>
                    <a:pt x="99887" y="111861"/>
                  </a:lnTo>
                  <a:lnTo>
                    <a:pt x="99962" y="112164"/>
                  </a:lnTo>
                  <a:lnTo>
                    <a:pt x="99962" y="112240"/>
                  </a:lnTo>
                  <a:lnTo>
                    <a:pt x="99887" y="112240"/>
                  </a:lnTo>
                  <a:lnTo>
                    <a:pt x="99735" y="112013"/>
                  </a:lnTo>
                  <a:lnTo>
                    <a:pt x="99584" y="111709"/>
                  </a:lnTo>
                  <a:lnTo>
                    <a:pt x="99508" y="111482"/>
                  </a:lnTo>
                  <a:lnTo>
                    <a:pt x="99508" y="111406"/>
                  </a:lnTo>
                  <a:close/>
                  <a:moveTo>
                    <a:pt x="197424" y="111179"/>
                  </a:moveTo>
                  <a:lnTo>
                    <a:pt x="197500" y="111255"/>
                  </a:lnTo>
                  <a:lnTo>
                    <a:pt x="197727" y="111482"/>
                  </a:lnTo>
                  <a:lnTo>
                    <a:pt x="197879" y="111861"/>
                  </a:lnTo>
                  <a:lnTo>
                    <a:pt x="198106" y="112392"/>
                  </a:lnTo>
                  <a:lnTo>
                    <a:pt x="198106" y="112695"/>
                  </a:lnTo>
                  <a:lnTo>
                    <a:pt x="198106" y="112846"/>
                  </a:lnTo>
                  <a:lnTo>
                    <a:pt x="198030" y="112846"/>
                  </a:lnTo>
                  <a:lnTo>
                    <a:pt x="197803" y="112922"/>
                  </a:lnTo>
                  <a:lnTo>
                    <a:pt x="197727" y="112846"/>
                  </a:lnTo>
                  <a:lnTo>
                    <a:pt x="197576" y="112695"/>
                  </a:lnTo>
                  <a:lnTo>
                    <a:pt x="197272" y="112240"/>
                  </a:lnTo>
                  <a:lnTo>
                    <a:pt x="197121" y="111709"/>
                  </a:lnTo>
                  <a:lnTo>
                    <a:pt x="197121" y="111482"/>
                  </a:lnTo>
                  <a:lnTo>
                    <a:pt x="197197" y="111331"/>
                  </a:lnTo>
                  <a:lnTo>
                    <a:pt x="197348" y="111179"/>
                  </a:lnTo>
                  <a:close/>
                  <a:moveTo>
                    <a:pt x="100038" y="112543"/>
                  </a:moveTo>
                  <a:lnTo>
                    <a:pt x="100190" y="112695"/>
                  </a:lnTo>
                  <a:lnTo>
                    <a:pt x="100341" y="112998"/>
                  </a:lnTo>
                  <a:lnTo>
                    <a:pt x="100417" y="113225"/>
                  </a:lnTo>
                  <a:lnTo>
                    <a:pt x="100417" y="113301"/>
                  </a:lnTo>
                  <a:lnTo>
                    <a:pt x="100341" y="113301"/>
                  </a:lnTo>
                  <a:lnTo>
                    <a:pt x="100190" y="113149"/>
                  </a:lnTo>
                  <a:lnTo>
                    <a:pt x="100038" y="112846"/>
                  </a:lnTo>
                  <a:lnTo>
                    <a:pt x="99962" y="112619"/>
                  </a:lnTo>
                  <a:lnTo>
                    <a:pt x="99962" y="112543"/>
                  </a:lnTo>
                  <a:close/>
                  <a:moveTo>
                    <a:pt x="195605" y="106404"/>
                  </a:moveTo>
                  <a:lnTo>
                    <a:pt x="196287" y="108148"/>
                  </a:lnTo>
                  <a:lnTo>
                    <a:pt x="196818" y="109512"/>
                  </a:lnTo>
                  <a:lnTo>
                    <a:pt x="196818" y="109891"/>
                  </a:lnTo>
                  <a:lnTo>
                    <a:pt x="196818" y="109966"/>
                  </a:lnTo>
                  <a:lnTo>
                    <a:pt x="196818" y="110042"/>
                  </a:lnTo>
                  <a:lnTo>
                    <a:pt x="196439" y="110270"/>
                  </a:lnTo>
                  <a:lnTo>
                    <a:pt x="196060" y="110573"/>
                  </a:lnTo>
                  <a:lnTo>
                    <a:pt x="195832" y="110952"/>
                  </a:lnTo>
                  <a:lnTo>
                    <a:pt x="195681" y="111331"/>
                  </a:lnTo>
                  <a:lnTo>
                    <a:pt x="195832" y="111937"/>
                  </a:lnTo>
                  <a:lnTo>
                    <a:pt x="196060" y="112695"/>
                  </a:lnTo>
                  <a:lnTo>
                    <a:pt x="196211" y="113225"/>
                  </a:lnTo>
                  <a:lnTo>
                    <a:pt x="196211" y="113528"/>
                  </a:lnTo>
                  <a:lnTo>
                    <a:pt x="196211" y="113604"/>
                  </a:lnTo>
                  <a:lnTo>
                    <a:pt x="196136" y="113680"/>
                  </a:lnTo>
                  <a:lnTo>
                    <a:pt x="195832" y="113832"/>
                  </a:lnTo>
                  <a:lnTo>
                    <a:pt x="195378" y="113983"/>
                  </a:lnTo>
                  <a:lnTo>
                    <a:pt x="195226" y="113983"/>
                  </a:lnTo>
                  <a:lnTo>
                    <a:pt x="194241" y="111709"/>
                  </a:lnTo>
                  <a:lnTo>
                    <a:pt x="193331" y="109436"/>
                  </a:lnTo>
                  <a:lnTo>
                    <a:pt x="193407" y="109284"/>
                  </a:lnTo>
                  <a:lnTo>
                    <a:pt x="193635" y="109133"/>
                  </a:lnTo>
                  <a:lnTo>
                    <a:pt x="194317" y="108678"/>
                  </a:lnTo>
                  <a:lnTo>
                    <a:pt x="194999" y="108223"/>
                  </a:lnTo>
                  <a:lnTo>
                    <a:pt x="195150" y="107996"/>
                  </a:lnTo>
                  <a:lnTo>
                    <a:pt x="195226" y="107920"/>
                  </a:lnTo>
                  <a:lnTo>
                    <a:pt x="195075" y="107920"/>
                  </a:lnTo>
                  <a:lnTo>
                    <a:pt x="194847" y="107996"/>
                  </a:lnTo>
                  <a:lnTo>
                    <a:pt x="194089" y="108375"/>
                  </a:lnTo>
                  <a:lnTo>
                    <a:pt x="193331" y="108754"/>
                  </a:lnTo>
                  <a:lnTo>
                    <a:pt x="193104" y="108830"/>
                  </a:lnTo>
                  <a:lnTo>
                    <a:pt x="193028" y="108754"/>
                  </a:lnTo>
                  <a:lnTo>
                    <a:pt x="192953" y="108299"/>
                  </a:lnTo>
                  <a:lnTo>
                    <a:pt x="193104" y="108148"/>
                  </a:lnTo>
                  <a:lnTo>
                    <a:pt x="193331" y="107920"/>
                  </a:lnTo>
                  <a:lnTo>
                    <a:pt x="194317" y="107238"/>
                  </a:lnTo>
                  <a:lnTo>
                    <a:pt x="195605" y="106404"/>
                  </a:lnTo>
                  <a:close/>
                  <a:moveTo>
                    <a:pt x="162865" y="112543"/>
                  </a:moveTo>
                  <a:lnTo>
                    <a:pt x="162790" y="112846"/>
                  </a:lnTo>
                  <a:lnTo>
                    <a:pt x="162486" y="113528"/>
                  </a:lnTo>
                  <a:lnTo>
                    <a:pt x="162183" y="114059"/>
                  </a:lnTo>
                  <a:lnTo>
                    <a:pt x="162107" y="114210"/>
                  </a:lnTo>
                  <a:lnTo>
                    <a:pt x="162032" y="114210"/>
                  </a:lnTo>
                  <a:lnTo>
                    <a:pt x="162183" y="113832"/>
                  </a:lnTo>
                  <a:lnTo>
                    <a:pt x="162411" y="113225"/>
                  </a:lnTo>
                  <a:lnTo>
                    <a:pt x="162714" y="112770"/>
                  </a:lnTo>
                  <a:lnTo>
                    <a:pt x="162790" y="112619"/>
                  </a:lnTo>
                  <a:lnTo>
                    <a:pt x="162865" y="112543"/>
                  </a:lnTo>
                  <a:close/>
                  <a:moveTo>
                    <a:pt x="186738" y="107238"/>
                  </a:moveTo>
                  <a:lnTo>
                    <a:pt x="186738" y="107314"/>
                  </a:lnTo>
                  <a:lnTo>
                    <a:pt x="185980" y="108148"/>
                  </a:lnTo>
                  <a:lnTo>
                    <a:pt x="184313" y="109739"/>
                  </a:lnTo>
                  <a:lnTo>
                    <a:pt x="181812" y="112240"/>
                  </a:lnTo>
                  <a:lnTo>
                    <a:pt x="179387" y="114665"/>
                  </a:lnTo>
                  <a:lnTo>
                    <a:pt x="177189" y="117015"/>
                  </a:lnTo>
                  <a:lnTo>
                    <a:pt x="177189" y="117015"/>
                  </a:lnTo>
                  <a:lnTo>
                    <a:pt x="179084" y="114665"/>
                  </a:lnTo>
                  <a:lnTo>
                    <a:pt x="180599" y="112922"/>
                  </a:lnTo>
                  <a:lnTo>
                    <a:pt x="182191" y="111179"/>
                  </a:lnTo>
                  <a:lnTo>
                    <a:pt x="183782" y="109587"/>
                  </a:lnTo>
                  <a:lnTo>
                    <a:pt x="185374" y="108223"/>
                  </a:lnTo>
                  <a:lnTo>
                    <a:pt x="186511" y="107314"/>
                  </a:lnTo>
                  <a:lnTo>
                    <a:pt x="186738" y="107238"/>
                  </a:lnTo>
                  <a:close/>
                  <a:moveTo>
                    <a:pt x="6593" y="124366"/>
                  </a:moveTo>
                  <a:lnTo>
                    <a:pt x="6593" y="124442"/>
                  </a:lnTo>
                  <a:lnTo>
                    <a:pt x="6593" y="124517"/>
                  </a:lnTo>
                  <a:lnTo>
                    <a:pt x="5381" y="126564"/>
                  </a:lnTo>
                  <a:lnTo>
                    <a:pt x="4396" y="128231"/>
                  </a:lnTo>
                  <a:lnTo>
                    <a:pt x="3638" y="129671"/>
                  </a:lnTo>
                  <a:lnTo>
                    <a:pt x="3183" y="130580"/>
                  </a:lnTo>
                  <a:lnTo>
                    <a:pt x="2956" y="130883"/>
                  </a:lnTo>
                  <a:lnTo>
                    <a:pt x="2880" y="130959"/>
                  </a:lnTo>
                  <a:lnTo>
                    <a:pt x="2804" y="130959"/>
                  </a:lnTo>
                  <a:lnTo>
                    <a:pt x="2880" y="130808"/>
                  </a:lnTo>
                  <a:lnTo>
                    <a:pt x="3031" y="130353"/>
                  </a:lnTo>
                  <a:lnTo>
                    <a:pt x="3714" y="128837"/>
                  </a:lnTo>
                  <a:lnTo>
                    <a:pt x="4699" y="127094"/>
                  </a:lnTo>
                  <a:lnTo>
                    <a:pt x="5608" y="125654"/>
                  </a:lnTo>
                  <a:lnTo>
                    <a:pt x="6215" y="124745"/>
                  </a:lnTo>
                  <a:lnTo>
                    <a:pt x="6593" y="124366"/>
                  </a:lnTo>
                  <a:close/>
                  <a:moveTo>
                    <a:pt x="51686" y="97992"/>
                  </a:moveTo>
                  <a:lnTo>
                    <a:pt x="55703" y="98068"/>
                  </a:lnTo>
                  <a:lnTo>
                    <a:pt x="57522" y="98144"/>
                  </a:lnTo>
                  <a:lnTo>
                    <a:pt x="59189" y="98295"/>
                  </a:lnTo>
                  <a:lnTo>
                    <a:pt x="61690" y="98598"/>
                  </a:lnTo>
                  <a:lnTo>
                    <a:pt x="63888" y="98977"/>
                  </a:lnTo>
                  <a:lnTo>
                    <a:pt x="66010" y="99508"/>
                  </a:lnTo>
                  <a:lnTo>
                    <a:pt x="68208" y="100266"/>
                  </a:lnTo>
                  <a:lnTo>
                    <a:pt x="70557" y="101099"/>
                  </a:lnTo>
                  <a:lnTo>
                    <a:pt x="72755" y="102085"/>
                  </a:lnTo>
                  <a:lnTo>
                    <a:pt x="74953" y="103146"/>
                  </a:lnTo>
                  <a:lnTo>
                    <a:pt x="77302" y="104434"/>
                  </a:lnTo>
                  <a:lnTo>
                    <a:pt x="79727" y="105874"/>
                  </a:lnTo>
                  <a:lnTo>
                    <a:pt x="81243" y="106783"/>
                  </a:lnTo>
                  <a:lnTo>
                    <a:pt x="81849" y="107238"/>
                  </a:lnTo>
                  <a:lnTo>
                    <a:pt x="81849" y="107314"/>
                  </a:lnTo>
                  <a:lnTo>
                    <a:pt x="81622" y="107314"/>
                  </a:lnTo>
                  <a:lnTo>
                    <a:pt x="81167" y="107238"/>
                  </a:lnTo>
                  <a:lnTo>
                    <a:pt x="81092" y="107314"/>
                  </a:lnTo>
                  <a:lnTo>
                    <a:pt x="81016" y="107390"/>
                  </a:lnTo>
                  <a:lnTo>
                    <a:pt x="81092" y="107465"/>
                  </a:lnTo>
                  <a:lnTo>
                    <a:pt x="81243" y="107617"/>
                  </a:lnTo>
                  <a:lnTo>
                    <a:pt x="81698" y="107844"/>
                  </a:lnTo>
                  <a:lnTo>
                    <a:pt x="82077" y="108072"/>
                  </a:lnTo>
                  <a:lnTo>
                    <a:pt x="82228" y="108223"/>
                  </a:lnTo>
                  <a:lnTo>
                    <a:pt x="82153" y="108375"/>
                  </a:lnTo>
                  <a:lnTo>
                    <a:pt x="82001" y="108678"/>
                  </a:lnTo>
                  <a:lnTo>
                    <a:pt x="81622" y="109209"/>
                  </a:lnTo>
                  <a:lnTo>
                    <a:pt x="80940" y="108526"/>
                  </a:lnTo>
                  <a:lnTo>
                    <a:pt x="80258" y="107844"/>
                  </a:lnTo>
                  <a:lnTo>
                    <a:pt x="79197" y="107086"/>
                  </a:lnTo>
                  <a:lnTo>
                    <a:pt x="77984" y="106253"/>
                  </a:lnTo>
                  <a:lnTo>
                    <a:pt x="76620" y="105419"/>
                  </a:lnTo>
                  <a:lnTo>
                    <a:pt x="75408" y="104586"/>
                  </a:lnTo>
                  <a:lnTo>
                    <a:pt x="74271" y="103979"/>
                  </a:lnTo>
                  <a:lnTo>
                    <a:pt x="73437" y="103600"/>
                  </a:lnTo>
                  <a:lnTo>
                    <a:pt x="73134" y="103525"/>
                  </a:lnTo>
                  <a:lnTo>
                    <a:pt x="72982" y="103525"/>
                  </a:lnTo>
                  <a:lnTo>
                    <a:pt x="72300" y="103297"/>
                  </a:lnTo>
                  <a:lnTo>
                    <a:pt x="71088" y="102842"/>
                  </a:lnTo>
                  <a:lnTo>
                    <a:pt x="69496" y="102236"/>
                  </a:lnTo>
                  <a:lnTo>
                    <a:pt x="67829" y="101706"/>
                  </a:lnTo>
                  <a:lnTo>
                    <a:pt x="66162" y="101175"/>
                  </a:lnTo>
                  <a:lnTo>
                    <a:pt x="64343" y="100796"/>
                  </a:lnTo>
                  <a:lnTo>
                    <a:pt x="62524" y="100493"/>
                  </a:lnTo>
                  <a:lnTo>
                    <a:pt x="60629" y="100190"/>
                  </a:lnTo>
                  <a:lnTo>
                    <a:pt x="58659" y="100038"/>
                  </a:lnTo>
                  <a:lnTo>
                    <a:pt x="56688" y="99887"/>
                  </a:lnTo>
                  <a:lnTo>
                    <a:pt x="54566" y="99811"/>
                  </a:lnTo>
                  <a:lnTo>
                    <a:pt x="52520" y="99811"/>
                  </a:lnTo>
                  <a:lnTo>
                    <a:pt x="50398" y="99887"/>
                  </a:lnTo>
                  <a:lnTo>
                    <a:pt x="48200" y="100038"/>
                  </a:lnTo>
                  <a:lnTo>
                    <a:pt x="46002" y="100266"/>
                  </a:lnTo>
                  <a:lnTo>
                    <a:pt x="43729" y="100569"/>
                  </a:lnTo>
                  <a:lnTo>
                    <a:pt x="41455" y="100948"/>
                  </a:lnTo>
                  <a:lnTo>
                    <a:pt x="39182" y="101402"/>
                  </a:lnTo>
                  <a:lnTo>
                    <a:pt x="37135" y="101857"/>
                  </a:lnTo>
                  <a:lnTo>
                    <a:pt x="35089" y="102388"/>
                  </a:lnTo>
                  <a:lnTo>
                    <a:pt x="33119" y="102994"/>
                  </a:lnTo>
                  <a:lnTo>
                    <a:pt x="31224" y="103752"/>
                  </a:lnTo>
                  <a:lnTo>
                    <a:pt x="29405" y="104510"/>
                  </a:lnTo>
                  <a:lnTo>
                    <a:pt x="27586" y="105419"/>
                  </a:lnTo>
                  <a:lnTo>
                    <a:pt x="25843" y="106329"/>
                  </a:lnTo>
                  <a:lnTo>
                    <a:pt x="24100" y="107390"/>
                  </a:lnTo>
                  <a:lnTo>
                    <a:pt x="22357" y="108526"/>
                  </a:lnTo>
                  <a:lnTo>
                    <a:pt x="20766" y="109815"/>
                  </a:lnTo>
                  <a:lnTo>
                    <a:pt x="19098" y="111103"/>
                  </a:lnTo>
                  <a:lnTo>
                    <a:pt x="17507" y="112543"/>
                  </a:lnTo>
                  <a:lnTo>
                    <a:pt x="15915" y="114059"/>
                  </a:lnTo>
                  <a:lnTo>
                    <a:pt x="14324" y="115726"/>
                  </a:lnTo>
                  <a:lnTo>
                    <a:pt x="12808" y="117469"/>
                  </a:lnTo>
                  <a:lnTo>
                    <a:pt x="11292" y="119364"/>
                  </a:lnTo>
                  <a:lnTo>
                    <a:pt x="9701" y="121334"/>
                  </a:lnTo>
                  <a:lnTo>
                    <a:pt x="8337" y="123305"/>
                  </a:lnTo>
                  <a:lnTo>
                    <a:pt x="7048" y="125351"/>
                  </a:lnTo>
                  <a:lnTo>
                    <a:pt x="5608" y="127928"/>
                  </a:lnTo>
                  <a:lnTo>
                    <a:pt x="4320" y="130050"/>
                  </a:lnTo>
                  <a:lnTo>
                    <a:pt x="3865" y="130732"/>
                  </a:lnTo>
                  <a:lnTo>
                    <a:pt x="3638" y="130959"/>
                  </a:lnTo>
                  <a:lnTo>
                    <a:pt x="3562" y="130959"/>
                  </a:lnTo>
                  <a:lnTo>
                    <a:pt x="3562" y="130883"/>
                  </a:lnTo>
                  <a:lnTo>
                    <a:pt x="3562" y="130656"/>
                  </a:lnTo>
                  <a:lnTo>
                    <a:pt x="3941" y="129747"/>
                  </a:lnTo>
                  <a:lnTo>
                    <a:pt x="4623" y="128383"/>
                  </a:lnTo>
                  <a:lnTo>
                    <a:pt x="5684" y="126564"/>
                  </a:lnTo>
                  <a:lnTo>
                    <a:pt x="6442" y="125275"/>
                  </a:lnTo>
                  <a:lnTo>
                    <a:pt x="6669" y="124745"/>
                  </a:lnTo>
                  <a:lnTo>
                    <a:pt x="6745" y="124442"/>
                  </a:lnTo>
                  <a:lnTo>
                    <a:pt x="6897" y="123911"/>
                  </a:lnTo>
                  <a:lnTo>
                    <a:pt x="7276" y="123305"/>
                  </a:lnTo>
                  <a:lnTo>
                    <a:pt x="7579" y="122774"/>
                  </a:lnTo>
                  <a:lnTo>
                    <a:pt x="7654" y="122471"/>
                  </a:lnTo>
                  <a:lnTo>
                    <a:pt x="7654" y="122471"/>
                  </a:lnTo>
                  <a:lnTo>
                    <a:pt x="7579" y="122547"/>
                  </a:lnTo>
                  <a:lnTo>
                    <a:pt x="7503" y="122623"/>
                  </a:lnTo>
                  <a:lnTo>
                    <a:pt x="7048" y="123153"/>
                  </a:lnTo>
                  <a:lnTo>
                    <a:pt x="5684" y="124972"/>
                  </a:lnTo>
                  <a:lnTo>
                    <a:pt x="4244" y="127170"/>
                  </a:lnTo>
                  <a:lnTo>
                    <a:pt x="3714" y="128155"/>
                  </a:lnTo>
                  <a:lnTo>
                    <a:pt x="3259" y="128913"/>
                  </a:lnTo>
                  <a:lnTo>
                    <a:pt x="2653" y="129974"/>
                  </a:lnTo>
                  <a:lnTo>
                    <a:pt x="2425" y="130353"/>
                  </a:lnTo>
                  <a:lnTo>
                    <a:pt x="2198" y="130580"/>
                  </a:lnTo>
                  <a:lnTo>
                    <a:pt x="2046" y="130732"/>
                  </a:lnTo>
                  <a:lnTo>
                    <a:pt x="1819" y="130732"/>
                  </a:lnTo>
                  <a:lnTo>
                    <a:pt x="1592" y="130656"/>
                  </a:lnTo>
                  <a:lnTo>
                    <a:pt x="1364" y="130580"/>
                  </a:lnTo>
                  <a:lnTo>
                    <a:pt x="1288" y="130505"/>
                  </a:lnTo>
                  <a:lnTo>
                    <a:pt x="1288" y="130353"/>
                  </a:lnTo>
                  <a:lnTo>
                    <a:pt x="1364" y="130050"/>
                  </a:lnTo>
                  <a:lnTo>
                    <a:pt x="1592" y="129519"/>
                  </a:lnTo>
                  <a:lnTo>
                    <a:pt x="1895" y="128837"/>
                  </a:lnTo>
                  <a:lnTo>
                    <a:pt x="2880" y="127094"/>
                  </a:lnTo>
                  <a:lnTo>
                    <a:pt x="4320" y="124821"/>
                  </a:lnTo>
                  <a:lnTo>
                    <a:pt x="5532" y="123002"/>
                  </a:lnTo>
                  <a:lnTo>
                    <a:pt x="6897" y="121183"/>
                  </a:lnTo>
                  <a:lnTo>
                    <a:pt x="8412" y="119212"/>
                  </a:lnTo>
                  <a:lnTo>
                    <a:pt x="9928" y="117318"/>
                  </a:lnTo>
                  <a:lnTo>
                    <a:pt x="11444" y="115499"/>
                  </a:lnTo>
                  <a:lnTo>
                    <a:pt x="12960" y="113907"/>
                  </a:lnTo>
                  <a:lnTo>
                    <a:pt x="14248" y="112467"/>
                  </a:lnTo>
                  <a:lnTo>
                    <a:pt x="15385" y="111406"/>
                  </a:lnTo>
                  <a:lnTo>
                    <a:pt x="16900" y="110194"/>
                  </a:lnTo>
                  <a:lnTo>
                    <a:pt x="18416" y="108981"/>
                  </a:lnTo>
                  <a:lnTo>
                    <a:pt x="20083" y="107844"/>
                  </a:lnTo>
                  <a:lnTo>
                    <a:pt x="21751" y="106783"/>
                  </a:lnTo>
                  <a:lnTo>
                    <a:pt x="23494" y="105722"/>
                  </a:lnTo>
                  <a:lnTo>
                    <a:pt x="25313" y="104737"/>
                  </a:lnTo>
                  <a:lnTo>
                    <a:pt x="27132" y="103828"/>
                  </a:lnTo>
                  <a:lnTo>
                    <a:pt x="29026" y="102918"/>
                  </a:lnTo>
                  <a:lnTo>
                    <a:pt x="30997" y="102085"/>
                  </a:lnTo>
                  <a:lnTo>
                    <a:pt x="32891" y="101327"/>
                  </a:lnTo>
                  <a:lnTo>
                    <a:pt x="34862" y="100645"/>
                  </a:lnTo>
                  <a:lnTo>
                    <a:pt x="36908" y="100038"/>
                  </a:lnTo>
                  <a:lnTo>
                    <a:pt x="38879" y="99508"/>
                  </a:lnTo>
                  <a:lnTo>
                    <a:pt x="40925" y="99053"/>
                  </a:lnTo>
                  <a:lnTo>
                    <a:pt x="42895" y="98598"/>
                  </a:lnTo>
                  <a:lnTo>
                    <a:pt x="44941" y="98295"/>
                  </a:lnTo>
                  <a:lnTo>
                    <a:pt x="46230" y="98144"/>
                  </a:lnTo>
                  <a:lnTo>
                    <a:pt x="47821" y="98068"/>
                  </a:lnTo>
                  <a:lnTo>
                    <a:pt x="51686" y="97992"/>
                  </a:lnTo>
                  <a:close/>
                  <a:moveTo>
                    <a:pt x="82683" y="126791"/>
                  </a:moveTo>
                  <a:lnTo>
                    <a:pt x="82910" y="127018"/>
                  </a:lnTo>
                  <a:lnTo>
                    <a:pt x="83365" y="127549"/>
                  </a:lnTo>
                  <a:lnTo>
                    <a:pt x="84578" y="129216"/>
                  </a:lnTo>
                  <a:lnTo>
                    <a:pt x="85866" y="131338"/>
                  </a:lnTo>
                  <a:lnTo>
                    <a:pt x="87230" y="133839"/>
                  </a:lnTo>
                  <a:lnTo>
                    <a:pt x="88291" y="135961"/>
                  </a:lnTo>
                  <a:lnTo>
                    <a:pt x="88594" y="136643"/>
                  </a:lnTo>
                  <a:lnTo>
                    <a:pt x="88746" y="137098"/>
                  </a:lnTo>
                  <a:lnTo>
                    <a:pt x="88670" y="137174"/>
                  </a:lnTo>
                  <a:lnTo>
                    <a:pt x="88367" y="137174"/>
                  </a:lnTo>
                  <a:lnTo>
                    <a:pt x="86927" y="137250"/>
                  </a:lnTo>
                  <a:lnTo>
                    <a:pt x="79879" y="137250"/>
                  </a:lnTo>
                  <a:lnTo>
                    <a:pt x="70936" y="137022"/>
                  </a:lnTo>
                  <a:lnTo>
                    <a:pt x="74271" y="134142"/>
                  </a:lnTo>
                  <a:lnTo>
                    <a:pt x="80031" y="128989"/>
                  </a:lnTo>
                  <a:lnTo>
                    <a:pt x="81849" y="127473"/>
                  </a:lnTo>
                  <a:lnTo>
                    <a:pt x="82380" y="126943"/>
                  </a:lnTo>
                  <a:lnTo>
                    <a:pt x="82683" y="126791"/>
                  </a:lnTo>
                  <a:close/>
                  <a:moveTo>
                    <a:pt x="81774" y="114514"/>
                  </a:moveTo>
                  <a:lnTo>
                    <a:pt x="84047" y="116711"/>
                  </a:lnTo>
                  <a:lnTo>
                    <a:pt x="86169" y="118985"/>
                  </a:lnTo>
                  <a:lnTo>
                    <a:pt x="87230" y="120122"/>
                  </a:lnTo>
                  <a:lnTo>
                    <a:pt x="88140" y="121183"/>
                  </a:lnTo>
                  <a:lnTo>
                    <a:pt x="89807" y="123381"/>
                  </a:lnTo>
                  <a:lnTo>
                    <a:pt x="91323" y="125578"/>
                  </a:lnTo>
                  <a:lnTo>
                    <a:pt x="92687" y="127852"/>
                  </a:lnTo>
                  <a:lnTo>
                    <a:pt x="93975" y="130429"/>
                  </a:lnTo>
                  <a:lnTo>
                    <a:pt x="95036" y="132551"/>
                  </a:lnTo>
                  <a:lnTo>
                    <a:pt x="95946" y="134749"/>
                  </a:lnTo>
                  <a:lnTo>
                    <a:pt x="96628" y="136567"/>
                  </a:lnTo>
                  <a:lnTo>
                    <a:pt x="96779" y="137250"/>
                  </a:lnTo>
                  <a:lnTo>
                    <a:pt x="96855" y="137629"/>
                  </a:lnTo>
                  <a:lnTo>
                    <a:pt x="96779" y="137629"/>
                  </a:lnTo>
                  <a:lnTo>
                    <a:pt x="96628" y="137704"/>
                  </a:lnTo>
                  <a:lnTo>
                    <a:pt x="95870" y="137704"/>
                  </a:lnTo>
                  <a:lnTo>
                    <a:pt x="93521" y="137629"/>
                  </a:lnTo>
                  <a:lnTo>
                    <a:pt x="91171" y="137477"/>
                  </a:lnTo>
                  <a:lnTo>
                    <a:pt x="90338" y="137401"/>
                  </a:lnTo>
                  <a:lnTo>
                    <a:pt x="89959" y="137250"/>
                  </a:lnTo>
                  <a:lnTo>
                    <a:pt x="89580" y="136643"/>
                  </a:lnTo>
                  <a:lnTo>
                    <a:pt x="89049" y="135355"/>
                  </a:lnTo>
                  <a:lnTo>
                    <a:pt x="88367" y="133612"/>
                  </a:lnTo>
                  <a:lnTo>
                    <a:pt x="87533" y="131793"/>
                  </a:lnTo>
                  <a:lnTo>
                    <a:pt x="86624" y="130050"/>
                  </a:lnTo>
                  <a:lnTo>
                    <a:pt x="85563" y="128383"/>
                  </a:lnTo>
                  <a:lnTo>
                    <a:pt x="84426" y="126715"/>
                  </a:lnTo>
                  <a:lnTo>
                    <a:pt x="83214" y="125124"/>
                  </a:lnTo>
                  <a:lnTo>
                    <a:pt x="81925" y="123532"/>
                  </a:lnTo>
                  <a:lnTo>
                    <a:pt x="80561" y="122016"/>
                  </a:lnTo>
                  <a:lnTo>
                    <a:pt x="78666" y="120046"/>
                  </a:lnTo>
                  <a:lnTo>
                    <a:pt x="80637" y="117772"/>
                  </a:lnTo>
                  <a:lnTo>
                    <a:pt x="81622" y="116636"/>
                  </a:lnTo>
                  <a:lnTo>
                    <a:pt x="82153" y="115954"/>
                  </a:lnTo>
                  <a:lnTo>
                    <a:pt x="82304" y="115726"/>
                  </a:lnTo>
                  <a:lnTo>
                    <a:pt x="82304" y="115575"/>
                  </a:lnTo>
                  <a:lnTo>
                    <a:pt x="82304" y="115499"/>
                  </a:lnTo>
                  <a:lnTo>
                    <a:pt x="82228" y="115423"/>
                  </a:lnTo>
                  <a:lnTo>
                    <a:pt x="81925" y="115423"/>
                  </a:lnTo>
                  <a:lnTo>
                    <a:pt x="81471" y="115726"/>
                  </a:lnTo>
                  <a:lnTo>
                    <a:pt x="80864" y="116257"/>
                  </a:lnTo>
                  <a:lnTo>
                    <a:pt x="79955" y="117242"/>
                  </a:lnTo>
                  <a:lnTo>
                    <a:pt x="78136" y="119212"/>
                  </a:lnTo>
                  <a:lnTo>
                    <a:pt x="79273" y="117621"/>
                  </a:lnTo>
                  <a:lnTo>
                    <a:pt x="81092" y="115347"/>
                  </a:lnTo>
                  <a:lnTo>
                    <a:pt x="81774" y="114514"/>
                  </a:lnTo>
                  <a:close/>
                  <a:moveTo>
                    <a:pt x="93142" y="100948"/>
                  </a:moveTo>
                  <a:lnTo>
                    <a:pt x="93445" y="101706"/>
                  </a:lnTo>
                  <a:lnTo>
                    <a:pt x="94051" y="103221"/>
                  </a:lnTo>
                  <a:lnTo>
                    <a:pt x="95567" y="107390"/>
                  </a:lnTo>
                  <a:lnTo>
                    <a:pt x="96628" y="110270"/>
                  </a:lnTo>
                  <a:lnTo>
                    <a:pt x="98144" y="114210"/>
                  </a:lnTo>
                  <a:lnTo>
                    <a:pt x="103600" y="128004"/>
                  </a:lnTo>
                  <a:lnTo>
                    <a:pt x="106707" y="135810"/>
                  </a:lnTo>
                  <a:lnTo>
                    <a:pt x="107390" y="137401"/>
                  </a:lnTo>
                  <a:lnTo>
                    <a:pt x="107541" y="137856"/>
                  </a:lnTo>
                  <a:lnTo>
                    <a:pt x="107617" y="138159"/>
                  </a:lnTo>
                  <a:lnTo>
                    <a:pt x="107541" y="138311"/>
                  </a:lnTo>
                  <a:lnTo>
                    <a:pt x="107465" y="138386"/>
                  </a:lnTo>
                  <a:lnTo>
                    <a:pt x="106859" y="138386"/>
                  </a:lnTo>
                  <a:lnTo>
                    <a:pt x="102160" y="138007"/>
                  </a:lnTo>
                  <a:lnTo>
                    <a:pt x="98295" y="137704"/>
                  </a:lnTo>
                  <a:lnTo>
                    <a:pt x="97462" y="135279"/>
                  </a:lnTo>
                  <a:lnTo>
                    <a:pt x="96476" y="132702"/>
                  </a:lnTo>
                  <a:lnTo>
                    <a:pt x="95339" y="130201"/>
                  </a:lnTo>
                  <a:lnTo>
                    <a:pt x="94127" y="127776"/>
                  </a:lnTo>
                  <a:lnTo>
                    <a:pt x="92687" y="125427"/>
                  </a:lnTo>
                  <a:lnTo>
                    <a:pt x="91171" y="123153"/>
                  </a:lnTo>
                  <a:lnTo>
                    <a:pt x="89504" y="120880"/>
                  </a:lnTo>
                  <a:lnTo>
                    <a:pt x="87609" y="118758"/>
                  </a:lnTo>
                  <a:lnTo>
                    <a:pt x="85715" y="116711"/>
                  </a:lnTo>
                  <a:lnTo>
                    <a:pt x="83668" y="114817"/>
                  </a:lnTo>
                  <a:lnTo>
                    <a:pt x="82986" y="114210"/>
                  </a:lnTo>
                  <a:lnTo>
                    <a:pt x="82683" y="114059"/>
                  </a:lnTo>
                  <a:lnTo>
                    <a:pt x="82456" y="113983"/>
                  </a:lnTo>
                  <a:lnTo>
                    <a:pt x="82380" y="113907"/>
                  </a:lnTo>
                  <a:lnTo>
                    <a:pt x="82380" y="113832"/>
                  </a:lnTo>
                  <a:lnTo>
                    <a:pt x="82532" y="113604"/>
                  </a:lnTo>
                  <a:lnTo>
                    <a:pt x="82835" y="113149"/>
                  </a:lnTo>
                  <a:lnTo>
                    <a:pt x="83062" y="112846"/>
                  </a:lnTo>
                  <a:lnTo>
                    <a:pt x="83289" y="112695"/>
                  </a:lnTo>
                  <a:lnTo>
                    <a:pt x="83517" y="112619"/>
                  </a:lnTo>
                  <a:lnTo>
                    <a:pt x="83668" y="112695"/>
                  </a:lnTo>
                  <a:lnTo>
                    <a:pt x="83972" y="112846"/>
                  </a:lnTo>
                  <a:lnTo>
                    <a:pt x="84199" y="112922"/>
                  </a:lnTo>
                  <a:lnTo>
                    <a:pt x="84502" y="112922"/>
                  </a:lnTo>
                  <a:lnTo>
                    <a:pt x="84805" y="112846"/>
                  </a:lnTo>
                  <a:lnTo>
                    <a:pt x="85411" y="112695"/>
                  </a:lnTo>
                  <a:lnTo>
                    <a:pt x="85942" y="112240"/>
                  </a:lnTo>
                  <a:lnTo>
                    <a:pt x="86321" y="111937"/>
                  </a:lnTo>
                  <a:lnTo>
                    <a:pt x="86548" y="111558"/>
                  </a:lnTo>
                  <a:lnTo>
                    <a:pt x="86700" y="111255"/>
                  </a:lnTo>
                  <a:lnTo>
                    <a:pt x="86851" y="110876"/>
                  </a:lnTo>
                  <a:lnTo>
                    <a:pt x="86927" y="110573"/>
                  </a:lnTo>
                  <a:lnTo>
                    <a:pt x="86927" y="110194"/>
                  </a:lnTo>
                  <a:lnTo>
                    <a:pt x="86851" y="109891"/>
                  </a:lnTo>
                  <a:lnTo>
                    <a:pt x="86624" y="109587"/>
                  </a:lnTo>
                  <a:lnTo>
                    <a:pt x="86472" y="109209"/>
                  </a:lnTo>
                  <a:lnTo>
                    <a:pt x="86472" y="109057"/>
                  </a:lnTo>
                  <a:lnTo>
                    <a:pt x="86548" y="108830"/>
                  </a:lnTo>
                  <a:lnTo>
                    <a:pt x="86927" y="108299"/>
                  </a:lnTo>
                  <a:lnTo>
                    <a:pt x="87761" y="107238"/>
                  </a:lnTo>
                  <a:lnTo>
                    <a:pt x="89352" y="105343"/>
                  </a:lnTo>
                  <a:lnTo>
                    <a:pt x="91095" y="103146"/>
                  </a:lnTo>
                  <a:lnTo>
                    <a:pt x="92460" y="101554"/>
                  </a:lnTo>
                  <a:lnTo>
                    <a:pt x="92914" y="101099"/>
                  </a:lnTo>
                  <a:lnTo>
                    <a:pt x="93066" y="100948"/>
                  </a:lnTo>
                  <a:close/>
                  <a:moveTo>
                    <a:pt x="226753" y="113377"/>
                  </a:moveTo>
                  <a:lnTo>
                    <a:pt x="227814" y="113756"/>
                  </a:lnTo>
                  <a:lnTo>
                    <a:pt x="230315" y="114893"/>
                  </a:lnTo>
                  <a:lnTo>
                    <a:pt x="231376" y="115423"/>
                  </a:lnTo>
                  <a:lnTo>
                    <a:pt x="231679" y="115650"/>
                  </a:lnTo>
                  <a:lnTo>
                    <a:pt x="231831" y="115802"/>
                  </a:lnTo>
                  <a:lnTo>
                    <a:pt x="231528" y="116332"/>
                  </a:lnTo>
                  <a:lnTo>
                    <a:pt x="230997" y="117469"/>
                  </a:lnTo>
                  <a:lnTo>
                    <a:pt x="227966" y="123002"/>
                  </a:lnTo>
                  <a:lnTo>
                    <a:pt x="222888" y="132702"/>
                  </a:lnTo>
                  <a:lnTo>
                    <a:pt x="220236" y="137704"/>
                  </a:lnTo>
                  <a:lnTo>
                    <a:pt x="219099" y="139675"/>
                  </a:lnTo>
                  <a:lnTo>
                    <a:pt x="219175" y="139372"/>
                  </a:lnTo>
                  <a:lnTo>
                    <a:pt x="219402" y="138538"/>
                  </a:lnTo>
                  <a:lnTo>
                    <a:pt x="223191" y="125806"/>
                  </a:lnTo>
                  <a:lnTo>
                    <a:pt x="226526" y="114210"/>
                  </a:lnTo>
                  <a:lnTo>
                    <a:pt x="226753" y="113377"/>
                  </a:lnTo>
                  <a:close/>
                  <a:moveTo>
                    <a:pt x="242744" y="124138"/>
                  </a:moveTo>
                  <a:lnTo>
                    <a:pt x="243881" y="125503"/>
                  </a:lnTo>
                  <a:lnTo>
                    <a:pt x="245094" y="127170"/>
                  </a:lnTo>
                  <a:lnTo>
                    <a:pt x="246230" y="128761"/>
                  </a:lnTo>
                  <a:lnTo>
                    <a:pt x="246913" y="129974"/>
                  </a:lnTo>
                  <a:lnTo>
                    <a:pt x="247140" y="130429"/>
                  </a:lnTo>
                  <a:lnTo>
                    <a:pt x="247140" y="130656"/>
                  </a:lnTo>
                  <a:lnTo>
                    <a:pt x="246761" y="130959"/>
                  </a:lnTo>
                  <a:lnTo>
                    <a:pt x="245776" y="131490"/>
                  </a:lnTo>
                  <a:lnTo>
                    <a:pt x="242290" y="133309"/>
                  </a:lnTo>
                  <a:lnTo>
                    <a:pt x="237591" y="135582"/>
                  </a:lnTo>
                  <a:lnTo>
                    <a:pt x="232589" y="137932"/>
                  </a:lnTo>
                  <a:lnTo>
                    <a:pt x="226147" y="140887"/>
                  </a:lnTo>
                  <a:lnTo>
                    <a:pt x="225010" y="141342"/>
                  </a:lnTo>
                  <a:lnTo>
                    <a:pt x="224783" y="141418"/>
                  </a:lnTo>
                  <a:lnTo>
                    <a:pt x="224783" y="141418"/>
                  </a:lnTo>
                  <a:lnTo>
                    <a:pt x="231225" y="135355"/>
                  </a:lnTo>
                  <a:lnTo>
                    <a:pt x="236530" y="130277"/>
                  </a:lnTo>
                  <a:lnTo>
                    <a:pt x="240168" y="126715"/>
                  </a:lnTo>
                  <a:lnTo>
                    <a:pt x="242744" y="124138"/>
                  </a:lnTo>
                  <a:close/>
                  <a:moveTo>
                    <a:pt x="205988" y="112013"/>
                  </a:moveTo>
                  <a:lnTo>
                    <a:pt x="206139" y="112240"/>
                  </a:lnTo>
                  <a:lnTo>
                    <a:pt x="206443" y="113983"/>
                  </a:lnTo>
                  <a:lnTo>
                    <a:pt x="207049" y="117621"/>
                  </a:lnTo>
                  <a:lnTo>
                    <a:pt x="207807" y="122168"/>
                  </a:lnTo>
                  <a:lnTo>
                    <a:pt x="208489" y="125882"/>
                  </a:lnTo>
                  <a:lnTo>
                    <a:pt x="209171" y="129519"/>
                  </a:lnTo>
                  <a:lnTo>
                    <a:pt x="209929" y="133763"/>
                  </a:lnTo>
                  <a:lnTo>
                    <a:pt x="210990" y="139902"/>
                  </a:lnTo>
                  <a:lnTo>
                    <a:pt x="211293" y="141342"/>
                  </a:lnTo>
                  <a:lnTo>
                    <a:pt x="211293" y="141418"/>
                  </a:lnTo>
                  <a:lnTo>
                    <a:pt x="211217" y="141418"/>
                  </a:lnTo>
                  <a:lnTo>
                    <a:pt x="210990" y="140963"/>
                  </a:lnTo>
                  <a:lnTo>
                    <a:pt x="209626" y="138007"/>
                  </a:lnTo>
                  <a:lnTo>
                    <a:pt x="206821" y="131414"/>
                  </a:lnTo>
                  <a:lnTo>
                    <a:pt x="202956" y="122623"/>
                  </a:lnTo>
                  <a:lnTo>
                    <a:pt x="200455" y="117015"/>
                  </a:lnTo>
                  <a:lnTo>
                    <a:pt x="199319" y="114438"/>
                  </a:lnTo>
                  <a:lnTo>
                    <a:pt x="200759" y="113604"/>
                  </a:lnTo>
                  <a:lnTo>
                    <a:pt x="201441" y="113301"/>
                  </a:lnTo>
                  <a:lnTo>
                    <a:pt x="202350" y="112922"/>
                  </a:lnTo>
                  <a:lnTo>
                    <a:pt x="203260" y="112619"/>
                  </a:lnTo>
                  <a:lnTo>
                    <a:pt x="204093" y="112392"/>
                  </a:lnTo>
                  <a:lnTo>
                    <a:pt x="205078" y="112088"/>
                  </a:lnTo>
                  <a:lnTo>
                    <a:pt x="205685" y="112013"/>
                  </a:lnTo>
                  <a:close/>
                  <a:moveTo>
                    <a:pt x="198182" y="114741"/>
                  </a:moveTo>
                  <a:lnTo>
                    <a:pt x="198333" y="114817"/>
                  </a:lnTo>
                  <a:lnTo>
                    <a:pt x="198485" y="114968"/>
                  </a:lnTo>
                  <a:lnTo>
                    <a:pt x="198712" y="115196"/>
                  </a:lnTo>
                  <a:lnTo>
                    <a:pt x="199167" y="116029"/>
                  </a:lnTo>
                  <a:lnTo>
                    <a:pt x="199773" y="117469"/>
                  </a:lnTo>
                  <a:lnTo>
                    <a:pt x="201971" y="122395"/>
                  </a:lnTo>
                  <a:lnTo>
                    <a:pt x="205912" y="131490"/>
                  </a:lnTo>
                  <a:lnTo>
                    <a:pt x="209929" y="140584"/>
                  </a:lnTo>
                  <a:lnTo>
                    <a:pt x="210459" y="141797"/>
                  </a:lnTo>
                  <a:lnTo>
                    <a:pt x="210611" y="142327"/>
                  </a:lnTo>
                  <a:lnTo>
                    <a:pt x="210459" y="142251"/>
                  </a:lnTo>
                  <a:lnTo>
                    <a:pt x="210232" y="142024"/>
                  </a:lnTo>
                  <a:lnTo>
                    <a:pt x="209322" y="140887"/>
                  </a:lnTo>
                  <a:lnTo>
                    <a:pt x="208186" y="139372"/>
                  </a:lnTo>
                  <a:lnTo>
                    <a:pt x="206897" y="137553"/>
                  </a:lnTo>
                  <a:lnTo>
                    <a:pt x="205382" y="135279"/>
                  </a:lnTo>
                  <a:lnTo>
                    <a:pt x="203866" y="132778"/>
                  </a:lnTo>
                  <a:lnTo>
                    <a:pt x="202350" y="130201"/>
                  </a:lnTo>
                  <a:lnTo>
                    <a:pt x="200910" y="127549"/>
                  </a:lnTo>
                  <a:lnTo>
                    <a:pt x="199622" y="124821"/>
                  </a:lnTo>
                  <a:lnTo>
                    <a:pt x="198333" y="122168"/>
                  </a:lnTo>
                  <a:lnTo>
                    <a:pt x="197272" y="119591"/>
                  </a:lnTo>
                  <a:lnTo>
                    <a:pt x="196287" y="117166"/>
                  </a:lnTo>
                  <a:lnTo>
                    <a:pt x="195757" y="115575"/>
                  </a:lnTo>
                  <a:lnTo>
                    <a:pt x="196515" y="115120"/>
                  </a:lnTo>
                  <a:lnTo>
                    <a:pt x="196893" y="114968"/>
                  </a:lnTo>
                  <a:lnTo>
                    <a:pt x="197272" y="114817"/>
                  </a:lnTo>
                  <a:lnTo>
                    <a:pt x="197651" y="114741"/>
                  </a:lnTo>
                  <a:close/>
                  <a:moveTo>
                    <a:pt x="52672" y="111179"/>
                  </a:moveTo>
                  <a:lnTo>
                    <a:pt x="52672" y="116863"/>
                  </a:lnTo>
                  <a:lnTo>
                    <a:pt x="52596" y="121183"/>
                  </a:lnTo>
                  <a:lnTo>
                    <a:pt x="52369" y="125654"/>
                  </a:lnTo>
                  <a:lnTo>
                    <a:pt x="52065" y="130429"/>
                  </a:lnTo>
                  <a:lnTo>
                    <a:pt x="51535" y="135582"/>
                  </a:lnTo>
                  <a:lnTo>
                    <a:pt x="50929" y="141190"/>
                  </a:lnTo>
                  <a:lnTo>
                    <a:pt x="50777" y="142782"/>
                  </a:lnTo>
                  <a:lnTo>
                    <a:pt x="50171" y="140736"/>
                  </a:lnTo>
                  <a:lnTo>
                    <a:pt x="47291" y="130732"/>
                  </a:lnTo>
                  <a:lnTo>
                    <a:pt x="45320" y="123987"/>
                  </a:lnTo>
                  <a:lnTo>
                    <a:pt x="43805" y="119061"/>
                  </a:lnTo>
                  <a:lnTo>
                    <a:pt x="43123" y="116560"/>
                  </a:lnTo>
                  <a:lnTo>
                    <a:pt x="42592" y="114514"/>
                  </a:lnTo>
                  <a:lnTo>
                    <a:pt x="42289" y="113074"/>
                  </a:lnTo>
                  <a:lnTo>
                    <a:pt x="42289" y="112619"/>
                  </a:lnTo>
                  <a:lnTo>
                    <a:pt x="42289" y="112392"/>
                  </a:lnTo>
                  <a:lnTo>
                    <a:pt x="42668" y="112240"/>
                  </a:lnTo>
                  <a:lnTo>
                    <a:pt x="43426" y="112013"/>
                  </a:lnTo>
                  <a:lnTo>
                    <a:pt x="45699" y="111634"/>
                  </a:lnTo>
                  <a:lnTo>
                    <a:pt x="48503" y="111331"/>
                  </a:lnTo>
                  <a:lnTo>
                    <a:pt x="51156" y="111179"/>
                  </a:lnTo>
                  <a:close/>
                  <a:moveTo>
                    <a:pt x="220160" y="111709"/>
                  </a:moveTo>
                  <a:lnTo>
                    <a:pt x="220766" y="111785"/>
                  </a:lnTo>
                  <a:lnTo>
                    <a:pt x="222206" y="112088"/>
                  </a:lnTo>
                  <a:lnTo>
                    <a:pt x="223873" y="112467"/>
                  </a:lnTo>
                  <a:lnTo>
                    <a:pt x="225010" y="112846"/>
                  </a:lnTo>
                  <a:lnTo>
                    <a:pt x="226071" y="113149"/>
                  </a:lnTo>
                  <a:lnTo>
                    <a:pt x="225768" y="114286"/>
                  </a:lnTo>
                  <a:lnTo>
                    <a:pt x="223873" y="120425"/>
                  </a:lnTo>
                  <a:lnTo>
                    <a:pt x="219933" y="133384"/>
                  </a:lnTo>
                  <a:lnTo>
                    <a:pt x="217507" y="141418"/>
                  </a:lnTo>
                  <a:lnTo>
                    <a:pt x="216977" y="142782"/>
                  </a:lnTo>
                  <a:lnTo>
                    <a:pt x="216901" y="142934"/>
                  </a:lnTo>
                  <a:lnTo>
                    <a:pt x="216825" y="142858"/>
                  </a:lnTo>
                  <a:lnTo>
                    <a:pt x="217432" y="138235"/>
                  </a:lnTo>
                  <a:lnTo>
                    <a:pt x="217886" y="134445"/>
                  </a:lnTo>
                  <a:lnTo>
                    <a:pt x="218189" y="131338"/>
                  </a:lnTo>
                  <a:lnTo>
                    <a:pt x="219023" y="121865"/>
                  </a:lnTo>
                  <a:lnTo>
                    <a:pt x="219857" y="114362"/>
                  </a:lnTo>
                  <a:lnTo>
                    <a:pt x="220160" y="111709"/>
                  </a:lnTo>
                  <a:close/>
                  <a:moveTo>
                    <a:pt x="66313" y="114059"/>
                  </a:moveTo>
                  <a:lnTo>
                    <a:pt x="67071" y="114286"/>
                  </a:lnTo>
                  <a:lnTo>
                    <a:pt x="68435" y="114893"/>
                  </a:lnTo>
                  <a:lnTo>
                    <a:pt x="70178" y="115802"/>
                  </a:lnTo>
                  <a:lnTo>
                    <a:pt x="71846" y="116711"/>
                  </a:lnTo>
                  <a:lnTo>
                    <a:pt x="73286" y="117545"/>
                  </a:lnTo>
                  <a:lnTo>
                    <a:pt x="73740" y="117848"/>
                  </a:lnTo>
                  <a:lnTo>
                    <a:pt x="73968" y="118076"/>
                  </a:lnTo>
                  <a:lnTo>
                    <a:pt x="73968" y="118227"/>
                  </a:lnTo>
                  <a:lnTo>
                    <a:pt x="73892" y="118454"/>
                  </a:lnTo>
                  <a:lnTo>
                    <a:pt x="73665" y="118909"/>
                  </a:lnTo>
                  <a:lnTo>
                    <a:pt x="73058" y="119667"/>
                  </a:lnTo>
                  <a:lnTo>
                    <a:pt x="71012" y="122244"/>
                  </a:lnTo>
                  <a:lnTo>
                    <a:pt x="67147" y="126867"/>
                  </a:lnTo>
                  <a:lnTo>
                    <a:pt x="60402" y="135203"/>
                  </a:lnTo>
                  <a:lnTo>
                    <a:pt x="56840" y="139523"/>
                  </a:lnTo>
                  <a:lnTo>
                    <a:pt x="53581" y="143313"/>
                  </a:lnTo>
                  <a:lnTo>
                    <a:pt x="53581" y="143085"/>
                  </a:lnTo>
                  <a:lnTo>
                    <a:pt x="54112" y="141873"/>
                  </a:lnTo>
                  <a:lnTo>
                    <a:pt x="57370" y="134370"/>
                  </a:lnTo>
                  <a:lnTo>
                    <a:pt x="60553" y="127094"/>
                  </a:lnTo>
                  <a:lnTo>
                    <a:pt x="63282" y="120652"/>
                  </a:lnTo>
                  <a:lnTo>
                    <a:pt x="64873" y="116787"/>
                  </a:lnTo>
                  <a:lnTo>
                    <a:pt x="65707" y="114817"/>
                  </a:lnTo>
                  <a:lnTo>
                    <a:pt x="66086" y="114135"/>
                  </a:lnTo>
                  <a:lnTo>
                    <a:pt x="66162" y="114059"/>
                  </a:lnTo>
                  <a:close/>
                  <a:moveTo>
                    <a:pt x="191209" y="118000"/>
                  </a:moveTo>
                  <a:lnTo>
                    <a:pt x="191967" y="119516"/>
                  </a:lnTo>
                  <a:lnTo>
                    <a:pt x="193786" y="123153"/>
                  </a:lnTo>
                  <a:lnTo>
                    <a:pt x="195150" y="125806"/>
                  </a:lnTo>
                  <a:lnTo>
                    <a:pt x="196439" y="128231"/>
                  </a:lnTo>
                  <a:lnTo>
                    <a:pt x="197727" y="130505"/>
                  </a:lnTo>
                  <a:lnTo>
                    <a:pt x="199015" y="132702"/>
                  </a:lnTo>
                  <a:lnTo>
                    <a:pt x="200380" y="134749"/>
                  </a:lnTo>
                  <a:lnTo>
                    <a:pt x="201744" y="136795"/>
                  </a:lnTo>
                  <a:lnTo>
                    <a:pt x="203260" y="138841"/>
                  </a:lnTo>
                  <a:lnTo>
                    <a:pt x="204851" y="140887"/>
                  </a:lnTo>
                  <a:lnTo>
                    <a:pt x="206367" y="142858"/>
                  </a:lnTo>
                  <a:lnTo>
                    <a:pt x="206670" y="143313"/>
                  </a:lnTo>
                  <a:lnTo>
                    <a:pt x="206746" y="143388"/>
                  </a:lnTo>
                  <a:lnTo>
                    <a:pt x="206670" y="143388"/>
                  </a:lnTo>
                  <a:lnTo>
                    <a:pt x="203563" y="140660"/>
                  </a:lnTo>
                  <a:lnTo>
                    <a:pt x="199849" y="137553"/>
                  </a:lnTo>
                  <a:lnTo>
                    <a:pt x="195984" y="134370"/>
                  </a:lnTo>
                  <a:lnTo>
                    <a:pt x="192574" y="131717"/>
                  </a:lnTo>
                  <a:lnTo>
                    <a:pt x="185829" y="126488"/>
                  </a:lnTo>
                  <a:lnTo>
                    <a:pt x="184389" y="125275"/>
                  </a:lnTo>
                  <a:lnTo>
                    <a:pt x="184010" y="124896"/>
                  </a:lnTo>
                  <a:lnTo>
                    <a:pt x="183858" y="124745"/>
                  </a:lnTo>
                  <a:lnTo>
                    <a:pt x="183934" y="124593"/>
                  </a:lnTo>
                  <a:lnTo>
                    <a:pt x="184086" y="124366"/>
                  </a:lnTo>
                  <a:lnTo>
                    <a:pt x="184843" y="123532"/>
                  </a:lnTo>
                  <a:lnTo>
                    <a:pt x="185980" y="122395"/>
                  </a:lnTo>
                  <a:lnTo>
                    <a:pt x="187269" y="121183"/>
                  </a:lnTo>
                  <a:lnTo>
                    <a:pt x="189770" y="118985"/>
                  </a:lnTo>
                  <a:lnTo>
                    <a:pt x="190679" y="118227"/>
                  </a:lnTo>
                  <a:lnTo>
                    <a:pt x="190982" y="118076"/>
                  </a:lnTo>
                  <a:lnTo>
                    <a:pt x="191209" y="118000"/>
                  </a:lnTo>
                  <a:close/>
                  <a:moveTo>
                    <a:pt x="53808" y="111331"/>
                  </a:moveTo>
                  <a:lnTo>
                    <a:pt x="55627" y="111482"/>
                  </a:lnTo>
                  <a:lnTo>
                    <a:pt x="57370" y="111634"/>
                  </a:lnTo>
                  <a:lnTo>
                    <a:pt x="59038" y="111937"/>
                  </a:lnTo>
                  <a:lnTo>
                    <a:pt x="60857" y="112316"/>
                  </a:lnTo>
                  <a:lnTo>
                    <a:pt x="62751" y="112846"/>
                  </a:lnTo>
                  <a:lnTo>
                    <a:pt x="64343" y="113301"/>
                  </a:lnTo>
                  <a:lnTo>
                    <a:pt x="65176" y="113604"/>
                  </a:lnTo>
                  <a:lnTo>
                    <a:pt x="65252" y="113680"/>
                  </a:lnTo>
                  <a:lnTo>
                    <a:pt x="65252" y="113832"/>
                  </a:lnTo>
                  <a:lnTo>
                    <a:pt x="65025" y="114665"/>
                  </a:lnTo>
                  <a:lnTo>
                    <a:pt x="64494" y="116029"/>
                  </a:lnTo>
                  <a:lnTo>
                    <a:pt x="63585" y="118227"/>
                  </a:lnTo>
                  <a:lnTo>
                    <a:pt x="60629" y="124972"/>
                  </a:lnTo>
                  <a:lnTo>
                    <a:pt x="56840" y="133460"/>
                  </a:lnTo>
                  <a:lnTo>
                    <a:pt x="53657" y="140660"/>
                  </a:lnTo>
                  <a:lnTo>
                    <a:pt x="52217" y="143616"/>
                  </a:lnTo>
                  <a:lnTo>
                    <a:pt x="52293" y="142479"/>
                  </a:lnTo>
                  <a:lnTo>
                    <a:pt x="52520" y="139751"/>
                  </a:lnTo>
                  <a:lnTo>
                    <a:pt x="53126" y="133839"/>
                  </a:lnTo>
                  <a:lnTo>
                    <a:pt x="53202" y="132399"/>
                  </a:lnTo>
                  <a:lnTo>
                    <a:pt x="53278" y="129747"/>
                  </a:lnTo>
                  <a:lnTo>
                    <a:pt x="53430" y="122623"/>
                  </a:lnTo>
                  <a:lnTo>
                    <a:pt x="53505" y="115726"/>
                  </a:lnTo>
                  <a:lnTo>
                    <a:pt x="53657" y="112316"/>
                  </a:lnTo>
                  <a:lnTo>
                    <a:pt x="53808" y="111331"/>
                  </a:lnTo>
                  <a:close/>
                  <a:moveTo>
                    <a:pt x="238728" y="120425"/>
                  </a:moveTo>
                  <a:lnTo>
                    <a:pt x="238955" y="120501"/>
                  </a:lnTo>
                  <a:lnTo>
                    <a:pt x="239410" y="120880"/>
                  </a:lnTo>
                  <a:lnTo>
                    <a:pt x="240547" y="122016"/>
                  </a:lnTo>
                  <a:lnTo>
                    <a:pt x="242138" y="123608"/>
                  </a:lnTo>
                  <a:lnTo>
                    <a:pt x="239107" y="126564"/>
                  </a:lnTo>
                  <a:lnTo>
                    <a:pt x="231149" y="134294"/>
                  </a:lnTo>
                  <a:lnTo>
                    <a:pt x="224177" y="140887"/>
                  </a:lnTo>
                  <a:lnTo>
                    <a:pt x="223191" y="141797"/>
                  </a:lnTo>
                  <a:lnTo>
                    <a:pt x="222282" y="142555"/>
                  </a:lnTo>
                  <a:lnTo>
                    <a:pt x="221448" y="143161"/>
                  </a:lnTo>
                  <a:lnTo>
                    <a:pt x="220615" y="143616"/>
                  </a:lnTo>
                  <a:lnTo>
                    <a:pt x="218947" y="144374"/>
                  </a:lnTo>
                  <a:lnTo>
                    <a:pt x="218872" y="144374"/>
                  </a:lnTo>
                  <a:lnTo>
                    <a:pt x="218947" y="144298"/>
                  </a:lnTo>
                  <a:lnTo>
                    <a:pt x="219099" y="143919"/>
                  </a:lnTo>
                  <a:lnTo>
                    <a:pt x="220160" y="142555"/>
                  </a:lnTo>
                  <a:lnTo>
                    <a:pt x="221827" y="140433"/>
                  </a:lnTo>
                  <a:lnTo>
                    <a:pt x="224177" y="137704"/>
                  </a:lnTo>
                  <a:lnTo>
                    <a:pt x="227890" y="133309"/>
                  </a:lnTo>
                  <a:lnTo>
                    <a:pt x="231376" y="128989"/>
                  </a:lnTo>
                  <a:lnTo>
                    <a:pt x="234180" y="125503"/>
                  </a:lnTo>
                  <a:lnTo>
                    <a:pt x="236454" y="122774"/>
                  </a:lnTo>
                  <a:lnTo>
                    <a:pt x="237970" y="121031"/>
                  </a:lnTo>
                  <a:lnTo>
                    <a:pt x="238500" y="120577"/>
                  </a:lnTo>
                  <a:lnTo>
                    <a:pt x="238728" y="120425"/>
                  </a:lnTo>
                  <a:close/>
                  <a:moveTo>
                    <a:pt x="76923" y="120652"/>
                  </a:moveTo>
                  <a:lnTo>
                    <a:pt x="78288" y="121865"/>
                  </a:lnTo>
                  <a:lnTo>
                    <a:pt x="79652" y="123153"/>
                  </a:lnTo>
                  <a:lnTo>
                    <a:pt x="80788" y="124442"/>
                  </a:lnTo>
                  <a:lnTo>
                    <a:pt x="81622" y="125351"/>
                  </a:lnTo>
                  <a:lnTo>
                    <a:pt x="81925" y="125882"/>
                  </a:lnTo>
                  <a:lnTo>
                    <a:pt x="81622" y="126185"/>
                  </a:lnTo>
                  <a:lnTo>
                    <a:pt x="80940" y="126867"/>
                  </a:lnTo>
                  <a:lnTo>
                    <a:pt x="78591" y="128989"/>
                  </a:lnTo>
                  <a:lnTo>
                    <a:pt x="72376" y="134597"/>
                  </a:lnTo>
                  <a:lnTo>
                    <a:pt x="69496" y="137174"/>
                  </a:lnTo>
                  <a:lnTo>
                    <a:pt x="67147" y="137022"/>
                  </a:lnTo>
                  <a:lnTo>
                    <a:pt x="65252" y="137022"/>
                  </a:lnTo>
                  <a:lnTo>
                    <a:pt x="64798" y="137098"/>
                  </a:lnTo>
                  <a:lnTo>
                    <a:pt x="64570" y="137174"/>
                  </a:lnTo>
                  <a:lnTo>
                    <a:pt x="64494" y="137401"/>
                  </a:lnTo>
                  <a:lnTo>
                    <a:pt x="64494" y="137780"/>
                  </a:lnTo>
                  <a:lnTo>
                    <a:pt x="64570" y="138765"/>
                  </a:lnTo>
                  <a:lnTo>
                    <a:pt x="64873" y="140433"/>
                  </a:lnTo>
                  <a:lnTo>
                    <a:pt x="64798" y="140584"/>
                  </a:lnTo>
                  <a:lnTo>
                    <a:pt x="64722" y="140736"/>
                  </a:lnTo>
                  <a:lnTo>
                    <a:pt x="64267" y="141266"/>
                  </a:lnTo>
                  <a:lnTo>
                    <a:pt x="63661" y="141873"/>
                  </a:lnTo>
                  <a:lnTo>
                    <a:pt x="62903" y="142479"/>
                  </a:lnTo>
                  <a:lnTo>
                    <a:pt x="62145" y="143161"/>
                  </a:lnTo>
                  <a:lnTo>
                    <a:pt x="61387" y="143691"/>
                  </a:lnTo>
                  <a:lnTo>
                    <a:pt x="60781" y="144070"/>
                  </a:lnTo>
                  <a:lnTo>
                    <a:pt x="60326" y="144298"/>
                  </a:lnTo>
                  <a:lnTo>
                    <a:pt x="59644" y="144374"/>
                  </a:lnTo>
                  <a:lnTo>
                    <a:pt x="59492" y="144298"/>
                  </a:lnTo>
                  <a:lnTo>
                    <a:pt x="59341" y="144222"/>
                  </a:lnTo>
                  <a:lnTo>
                    <a:pt x="59265" y="144070"/>
                  </a:lnTo>
                  <a:lnTo>
                    <a:pt x="59114" y="143995"/>
                  </a:lnTo>
                  <a:lnTo>
                    <a:pt x="58659" y="143995"/>
                  </a:lnTo>
                  <a:lnTo>
                    <a:pt x="58280" y="144070"/>
                  </a:lnTo>
                  <a:lnTo>
                    <a:pt x="58053" y="144146"/>
                  </a:lnTo>
                  <a:lnTo>
                    <a:pt x="57901" y="144298"/>
                  </a:lnTo>
                  <a:lnTo>
                    <a:pt x="57674" y="144525"/>
                  </a:lnTo>
                  <a:lnTo>
                    <a:pt x="57370" y="144601"/>
                  </a:lnTo>
                  <a:lnTo>
                    <a:pt x="57295" y="144601"/>
                  </a:lnTo>
                  <a:lnTo>
                    <a:pt x="57295" y="144525"/>
                  </a:lnTo>
                  <a:lnTo>
                    <a:pt x="57522" y="144222"/>
                  </a:lnTo>
                  <a:lnTo>
                    <a:pt x="58659" y="142706"/>
                  </a:lnTo>
                  <a:lnTo>
                    <a:pt x="61084" y="139751"/>
                  </a:lnTo>
                  <a:lnTo>
                    <a:pt x="65101" y="134900"/>
                  </a:lnTo>
                  <a:lnTo>
                    <a:pt x="73210" y="125200"/>
                  </a:lnTo>
                  <a:lnTo>
                    <a:pt x="76923" y="120652"/>
                  </a:lnTo>
                  <a:close/>
                  <a:moveTo>
                    <a:pt x="65328" y="141721"/>
                  </a:moveTo>
                  <a:lnTo>
                    <a:pt x="65631" y="141948"/>
                  </a:lnTo>
                  <a:lnTo>
                    <a:pt x="66162" y="142403"/>
                  </a:lnTo>
                  <a:lnTo>
                    <a:pt x="66616" y="142706"/>
                  </a:lnTo>
                  <a:lnTo>
                    <a:pt x="67071" y="143009"/>
                  </a:lnTo>
                  <a:lnTo>
                    <a:pt x="67677" y="143237"/>
                  </a:lnTo>
                  <a:lnTo>
                    <a:pt x="68359" y="143464"/>
                  </a:lnTo>
                  <a:lnTo>
                    <a:pt x="69799" y="143843"/>
                  </a:lnTo>
                  <a:lnTo>
                    <a:pt x="71543" y="144070"/>
                  </a:lnTo>
                  <a:lnTo>
                    <a:pt x="72755" y="144222"/>
                  </a:lnTo>
                  <a:lnTo>
                    <a:pt x="73134" y="144374"/>
                  </a:lnTo>
                  <a:lnTo>
                    <a:pt x="73210" y="144374"/>
                  </a:lnTo>
                  <a:lnTo>
                    <a:pt x="73210" y="144449"/>
                  </a:lnTo>
                  <a:lnTo>
                    <a:pt x="73058" y="144525"/>
                  </a:lnTo>
                  <a:lnTo>
                    <a:pt x="72755" y="144601"/>
                  </a:lnTo>
                  <a:lnTo>
                    <a:pt x="71088" y="144601"/>
                  </a:lnTo>
                  <a:lnTo>
                    <a:pt x="70785" y="144525"/>
                  </a:lnTo>
                  <a:lnTo>
                    <a:pt x="70633" y="144449"/>
                  </a:lnTo>
                  <a:lnTo>
                    <a:pt x="70406" y="144374"/>
                  </a:lnTo>
                  <a:lnTo>
                    <a:pt x="69951" y="144298"/>
                  </a:lnTo>
                  <a:lnTo>
                    <a:pt x="68738" y="144298"/>
                  </a:lnTo>
                  <a:lnTo>
                    <a:pt x="66692" y="144222"/>
                  </a:lnTo>
                  <a:lnTo>
                    <a:pt x="62751" y="144222"/>
                  </a:lnTo>
                  <a:lnTo>
                    <a:pt x="62524" y="144146"/>
                  </a:lnTo>
                  <a:lnTo>
                    <a:pt x="62600" y="144070"/>
                  </a:lnTo>
                  <a:lnTo>
                    <a:pt x="64267" y="142555"/>
                  </a:lnTo>
                  <a:lnTo>
                    <a:pt x="64949" y="142024"/>
                  </a:lnTo>
                  <a:lnTo>
                    <a:pt x="65328" y="141721"/>
                  </a:lnTo>
                  <a:close/>
                  <a:moveTo>
                    <a:pt x="76090" y="144449"/>
                  </a:moveTo>
                  <a:lnTo>
                    <a:pt x="77075" y="144525"/>
                  </a:lnTo>
                  <a:lnTo>
                    <a:pt x="76999" y="144525"/>
                  </a:lnTo>
                  <a:lnTo>
                    <a:pt x="76165" y="144601"/>
                  </a:lnTo>
                  <a:lnTo>
                    <a:pt x="75256" y="144525"/>
                  </a:lnTo>
                  <a:lnTo>
                    <a:pt x="75104" y="144525"/>
                  </a:lnTo>
                  <a:lnTo>
                    <a:pt x="76090" y="144449"/>
                  </a:lnTo>
                  <a:close/>
                  <a:moveTo>
                    <a:pt x="84578" y="144525"/>
                  </a:moveTo>
                  <a:lnTo>
                    <a:pt x="84199" y="144601"/>
                  </a:lnTo>
                  <a:lnTo>
                    <a:pt x="80561" y="144601"/>
                  </a:lnTo>
                  <a:lnTo>
                    <a:pt x="80106" y="144525"/>
                  </a:lnTo>
                  <a:close/>
                  <a:moveTo>
                    <a:pt x="183100" y="125503"/>
                  </a:moveTo>
                  <a:lnTo>
                    <a:pt x="183934" y="126033"/>
                  </a:lnTo>
                  <a:lnTo>
                    <a:pt x="185677" y="127397"/>
                  </a:lnTo>
                  <a:lnTo>
                    <a:pt x="192270" y="132551"/>
                  </a:lnTo>
                  <a:lnTo>
                    <a:pt x="196060" y="135431"/>
                  </a:lnTo>
                  <a:lnTo>
                    <a:pt x="199243" y="138007"/>
                  </a:lnTo>
                  <a:lnTo>
                    <a:pt x="204245" y="142251"/>
                  </a:lnTo>
                  <a:lnTo>
                    <a:pt x="207049" y="144677"/>
                  </a:lnTo>
                  <a:lnTo>
                    <a:pt x="207276" y="144904"/>
                  </a:lnTo>
                  <a:lnTo>
                    <a:pt x="207352" y="144980"/>
                  </a:lnTo>
                  <a:lnTo>
                    <a:pt x="206746" y="144677"/>
                  </a:lnTo>
                  <a:lnTo>
                    <a:pt x="201516" y="141797"/>
                  </a:lnTo>
                  <a:lnTo>
                    <a:pt x="193559" y="137477"/>
                  </a:lnTo>
                  <a:lnTo>
                    <a:pt x="185904" y="133309"/>
                  </a:lnTo>
                  <a:lnTo>
                    <a:pt x="181357" y="130959"/>
                  </a:lnTo>
                  <a:lnTo>
                    <a:pt x="179917" y="130201"/>
                  </a:lnTo>
                  <a:lnTo>
                    <a:pt x="180372" y="129444"/>
                  </a:lnTo>
                  <a:lnTo>
                    <a:pt x="181888" y="127094"/>
                  </a:lnTo>
                  <a:lnTo>
                    <a:pt x="182721" y="125957"/>
                  </a:lnTo>
                  <a:lnTo>
                    <a:pt x="183100" y="125503"/>
                  </a:lnTo>
                  <a:close/>
                  <a:moveTo>
                    <a:pt x="232816" y="116257"/>
                  </a:moveTo>
                  <a:lnTo>
                    <a:pt x="233650" y="116711"/>
                  </a:lnTo>
                  <a:lnTo>
                    <a:pt x="235469" y="117848"/>
                  </a:lnTo>
                  <a:lnTo>
                    <a:pt x="237288" y="119137"/>
                  </a:lnTo>
                  <a:lnTo>
                    <a:pt x="238121" y="119743"/>
                  </a:lnTo>
                  <a:lnTo>
                    <a:pt x="238046" y="119894"/>
                  </a:lnTo>
                  <a:lnTo>
                    <a:pt x="237894" y="120198"/>
                  </a:lnTo>
                  <a:lnTo>
                    <a:pt x="237288" y="121031"/>
                  </a:lnTo>
                  <a:lnTo>
                    <a:pt x="236227" y="122168"/>
                  </a:lnTo>
                  <a:lnTo>
                    <a:pt x="234938" y="123760"/>
                  </a:lnTo>
                  <a:lnTo>
                    <a:pt x="230922" y="128913"/>
                  </a:lnTo>
                  <a:lnTo>
                    <a:pt x="228572" y="131869"/>
                  </a:lnTo>
                  <a:lnTo>
                    <a:pt x="226678" y="134142"/>
                  </a:lnTo>
                  <a:lnTo>
                    <a:pt x="222661" y="138765"/>
                  </a:lnTo>
                  <a:lnTo>
                    <a:pt x="220539" y="141342"/>
                  </a:lnTo>
                  <a:lnTo>
                    <a:pt x="218947" y="143388"/>
                  </a:lnTo>
                  <a:lnTo>
                    <a:pt x="218114" y="144449"/>
                  </a:lnTo>
                  <a:lnTo>
                    <a:pt x="217583" y="145131"/>
                  </a:lnTo>
                  <a:lnTo>
                    <a:pt x="217280" y="145435"/>
                  </a:lnTo>
                  <a:lnTo>
                    <a:pt x="217204" y="145435"/>
                  </a:lnTo>
                  <a:lnTo>
                    <a:pt x="217204" y="145359"/>
                  </a:lnTo>
                  <a:lnTo>
                    <a:pt x="217356" y="144904"/>
                  </a:lnTo>
                  <a:lnTo>
                    <a:pt x="217735" y="143995"/>
                  </a:lnTo>
                  <a:lnTo>
                    <a:pt x="219175" y="141266"/>
                  </a:lnTo>
                  <a:lnTo>
                    <a:pt x="222358" y="135506"/>
                  </a:lnTo>
                  <a:lnTo>
                    <a:pt x="225541" y="129519"/>
                  </a:lnTo>
                  <a:lnTo>
                    <a:pt x="227890" y="125275"/>
                  </a:lnTo>
                  <a:lnTo>
                    <a:pt x="230391" y="120501"/>
                  </a:lnTo>
                  <a:lnTo>
                    <a:pt x="232210" y="117090"/>
                  </a:lnTo>
                  <a:lnTo>
                    <a:pt x="232665" y="116408"/>
                  </a:lnTo>
                  <a:lnTo>
                    <a:pt x="232740" y="116257"/>
                  </a:lnTo>
                  <a:close/>
                  <a:moveTo>
                    <a:pt x="213036" y="111179"/>
                  </a:moveTo>
                  <a:lnTo>
                    <a:pt x="213188" y="112770"/>
                  </a:lnTo>
                  <a:lnTo>
                    <a:pt x="213339" y="117924"/>
                  </a:lnTo>
                  <a:lnTo>
                    <a:pt x="213415" y="128231"/>
                  </a:lnTo>
                  <a:lnTo>
                    <a:pt x="213566" y="138538"/>
                  </a:lnTo>
                  <a:lnTo>
                    <a:pt x="213718" y="143767"/>
                  </a:lnTo>
                  <a:lnTo>
                    <a:pt x="213718" y="144677"/>
                  </a:lnTo>
                  <a:lnTo>
                    <a:pt x="213718" y="145207"/>
                  </a:lnTo>
                  <a:lnTo>
                    <a:pt x="213642" y="145435"/>
                  </a:lnTo>
                  <a:lnTo>
                    <a:pt x="213491" y="145510"/>
                  </a:lnTo>
                  <a:lnTo>
                    <a:pt x="213188" y="145435"/>
                  </a:lnTo>
                  <a:lnTo>
                    <a:pt x="213036" y="145283"/>
                  </a:lnTo>
                  <a:lnTo>
                    <a:pt x="212733" y="144146"/>
                  </a:lnTo>
                  <a:lnTo>
                    <a:pt x="212127" y="141494"/>
                  </a:lnTo>
                  <a:lnTo>
                    <a:pt x="211444" y="137932"/>
                  </a:lnTo>
                  <a:lnTo>
                    <a:pt x="210762" y="134067"/>
                  </a:lnTo>
                  <a:lnTo>
                    <a:pt x="210005" y="129898"/>
                  </a:lnTo>
                  <a:lnTo>
                    <a:pt x="209322" y="126336"/>
                  </a:lnTo>
                  <a:lnTo>
                    <a:pt x="208489" y="121865"/>
                  </a:lnTo>
                  <a:lnTo>
                    <a:pt x="207655" y="117090"/>
                  </a:lnTo>
                  <a:lnTo>
                    <a:pt x="207125" y="113301"/>
                  </a:lnTo>
                  <a:lnTo>
                    <a:pt x="206973" y="112164"/>
                  </a:lnTo>
                  <a:lnTo>
                    <a:pt x="206973" y="111785"/>
                  </a:lnTo>
                  <a:lnTo>
                    <a:pt x="207049" y="111709"/>
                  </a:lnTo>
                  <a:lnTo>
                    <a:pt x="207731" y="111558"/>
                  </a:lnTo>
                  <a:lnTo>
                    <a:pt x="209019" y="111406"/>
                  </a:lnTo>
                  <a:lnTo>
                    <a:pt x="210459" y="111255"/>
                  </a:lnTo>
                  <a:lnTo>
                    <a:pt x="211748" y="111179"/>
                  </a:lnTo>
                  <a:close/>
                  <a:moveTo>
                    <a:pt x="18568" y="128989"/>
                  </a:moveTo>
                  <a:lnTo>
                    <a:pt x="18871" y="129216"/>
                  </a:lnTo>
                  <a:lnTo>
                    <a:pt x="19326" y="129595"/>
                  </a:lnTo>
                  <a:lnTo>
                    <a:pt x="20917" y="131111"/>
                  </a:lnTo>
                  <a:lnTo>
                    <a:pt x="23115" y="133006"/>
                  </a:lnTo>
                  <a:lnTo>
                    <a:pt x="25919" y="135431"/>
                  </a:lnTo>
                  <a:lnTo>
                    <a:pt x="31376" y="140054"/>
                  </a:lnTo>
                  <a:lnTo>
                    <a:pt x="35695" y="143843"/>
                  </a:lnTo>
                  <a:lnTo>
                    <a:pt x="37211" y="145207"/>
                  </a:lnTo>
                  <a:lnTo>
                    <a:pt x="37666" y="145662"/>
                  </a:lnTo>
                  <a:lnTo>
                    <a:pt x="37818" y="145813"/>
                  </a:lnTo>
                  <a:lnTo>
                    <a:pt x="37666" y="145813"/>
                  </a:lnTo>
                  <a:lnTo>
                    <a:pt x="37135" y="145662"/>
                  </a:lnTo>
                  <a:lnTo>
                    <a:pt x="35317" y="145131"/>
                  </a:lnTo>
                  <a:lnTo>
                    <a:pt x="29708" y="143237"/>
                  </a:lnTo>
                  <a:lnTo>
                    <a:pt x="23418" y="141039"/>
                  </a:lnTo>
                  <a:lnTo>
                    <a:pt x="20766" y="140054"/>
                  </a:lnTo>
                  <a:lnTo>
                    <a:pt x="18871" y="139372"/>
                  </a:lnTo>
                  <a:lnTo>
                    <a:pt x="15688" y="138007"/>
                  </a:lnTo>
                  <a:lnTo>
                    <a:pt x="14248" y="137325"/>
                  </a:lnTo>
                  <a:lnTo>
                    <a:pt x="14172" y="137174"/>
                  </a:lnTo>
                  <a:lnTo>
                    <a:pt x="14172" y="137022"/>
                  </a:lnTo>
                  <a:lnTo>
                    <a:pt x="14324" y="136416"/>
                  </a:lnTo>
                  <a:lnTo>
                    <a:pt x="14930" y="135052"/>
                  </a:lnTo>
                  <a:lnTo>
                    <a:pt x="15839" y="133233"/>
                  </a:lnTo>
                  <a:lnTo>
                    <a:pt x="16749" y="131414"/>
                  </a:lnTo>
                  <a:lnTo>
                    <a:pt x="17507" y="130050"/>
                  </a:lnTo>
                  <a:lnTo>
                    <a:pt x="18037" y="129216"/>
                  </a:lnTo>
                  <a:lnTo>
                    <a:pt x="18265" y="128989"/>
                  </a:lnTo>
                  <a:close/>
                  <a:moveTo>
                    <a:pt x="213794" y="111103"/>
                  </a:moveTo>
                  <a:lnTo>
                    <a:pt x="216371" y="111255"/>
                  </a:lnTo>
                  <a:lnTo>
                    <a:pt x="218189" y="111406"/>
                  </a:lnTo>
                  <a:lnTo>
                    <a:pt x="218872" y="111482"/>
                  </a:lnTo>
                  <a:lnTo>
                    <a:pt x="219099" y="111634"/>
                  </a:lnTo>
                  <a:lnTo>
                    <a:pt x="219175" y="111937"/>
                  </a:lnTo>
                  <a:lnTo>
                    <a:pt x="219175" y="112619"/>
                  </a:lnTo>
                  <a:lnTo>
                    <a:pt x="218947" y="115044"/>
                  </a:lnTo>
                  <a:lnTo>
                    <a:pt x="218568" y="119288"/>
                  </a:lnTo>
                  <a:lnTo>
                    <a:pt x="218038" y="124821"/>
                  </a:lnTo>
                  <a:lnTo>
                    <a:pt x="217507" y="130429"/>
                  </a:lnTo>
                  <a:lnTo>
                    <a:pt x="216750" y="137401"/>
                  </a:lnTo>
                  <a:lnTo>
                    <a:pt x="216067" y="143464"/>
                  </a:lnTo>
                  <a:lnTo>
                    <a:pt x="215764" y="145359"/>
                  </a:lnTo>
                  <a:lnTo>
                    <a:pt x="215689" y="146117"/>
                  </a:lnTo>
                  <a:lnTo>
                    <a:pt x="215006" y="145889"/>
                  </a:lnTo>
                  <a:lnTo>
                    <a:pt x="214703" y="145738"/>
                  </a:lnTo>
                  <a:lnTo>
                    <a:pt x="214552" y="145435"/>
                  </a:lnTo>
                  <a:lnTo>
                    <a:pt x="214400" y="144980"/>
                  </a:lnTo>
                  <a:lnTo>
                    <a:pt x="214324" y="144222"/>
                  </a:lnTo>
                  <a:lnTo>
                    <a:pt x="214249" y="139220"/>
                  </a:lnTo>
                  <a:lnTo>
                    <a:pt x="214097" y="129292"/>
                  </a:lnTo>
                  <a:lnTo>
                    <a:pt x="214021" y="119137"/>
                  </a:lnTo>
                  <a:lnTo>
                    <a:pt x="213870" y="113528"/>
                  </a:lnTo>
                  <a:lnTo>
                    <a:pt x="213794" y="111103"/>
                  </a:lnTo>
                  <a:close/>
                  <a:moveTo>
                    <a:pt x="186662" y="98826"/>
                  </a:moveTo>
                  <a:lnTo>
                    <a:pt x="186814" y="98902"/>
                  </a:lnTo>
                  <a:lnTo>
                    <a:pt x="186890" y="98977"/>
                  </a:lnTo>
                  <a:lnTo>
                    <a:pt x="186890" y="99129"/>
                  </a:lnTo>
                  <a:lnTo>
                    <a:pt x="186814" y="99432"/>
                  </a:lnTo>
                  <a:lnTo>
                    <a:pt x="186511" y="100645"/>
                  </a:lnTo>
                  <a:lnTo>
                    <a:pt x="186511" y="101099"/>
                  </a:lnTo>
                  <a:lnTo>
                    <a:pt x="186586" y="101175"/>
                  </a:lnTo>
                  <a:lnTo>
                    <a:pt x="186662" y="101175"/>
                  </a:lnTo>
                  <a:lnTo>
                    <a:pt x="186814" y="100872"/>
                  </a:lnTo>
                  <a:lnTo>
                    <a:pt x="187041" y="100341"/>
                  </a:lnTo>
                  <a:lnTo>
                    <a:pt x="187193" y="99887"/>
                  </a:lnTo>
                  <a:lnTo>
                    <a:pt x="187269" y="99811"/>
                  </a:lnTo>
                  <a:lnTo>
                    <a:pt x="187269" y="99963"/>
                  </a:lnTo>
                  <a:lnTo>
                    <a:pt x="188102" y="102085"/>
                  </a:lnTo>
                  <a:lnTo>
                    <a:pt x="188557" y="103373"/>
                  </a:lnTo>
                  <a:lnTo>
                    <a:pt x="188784" y="103752"/>
                  </a:lnTo>
                  <a:lnTo>
                    <a:pt x="188936" y="103903"/>
                  </a:lnTo>
                  <a:lnTo>
                    <a:pt x="188936" y="103752"/>
                  </a:lnTo>
                  <a:lnTo>
                    <a:pt x="188860" y="103373"/>
                  </a:lnTo>
                  <a:lnTo>
                    <a:pt x="188405" y="102085"/>
                  </a:lnTo>
                  <a:lnTo>
                    <a:pt x="188026" y="100872"/>
                  </a:lnTo>
                  <a:lnTo>
                    <a:pt x="187875" y="100114"/>
                  </a:lnTo>
                  <a:lnTo>
                    <a:pt x="187875" y="100038"/>
                  </a:lnTo>
                  <a:lnTo>
                    <a:pt x="188026" y="100038"/>
                  </a:lnTo>
                  <a:lnTo>
                    <a:pt x="188405" y="100796"/>
                  </a:lnTo>
                  <a:lnTo>
                    <a:pt x="190376" y="105343"/>
                  </a:lnTo>
                  <a:lnTo>
                    <a:pt x="192195" y="109436"/>
                  </a:lnTo>
                  <a:lnTo>
                    <a:pt x="193710" y="113149"/>
                  </a:lnTo>
                  <a:lnTo>
                    <a:pt x="194999" y="116257"/>
                  </a:lnTo>
                  <a:lnTo>
                    <a:pt x="195832" y="118379"/>
                  </a:lnTo>
                  <a:lnTo>
                    <a:pt x="196893" y="120804"/>
                  </a:lnTo>
                  <a:lnTo>
                    <a:pt x="198106" y="123381"/>
                  </a:lnTo>
                  <a:lnTo>
                    <a:pt x="199319" y="126033"/>
                  </a:lnTo>
                  <a:lnTo>
                    <a:pt x="200607" y="128534"/>
                  </a:lnTo>
                  <a:lnTo>
                    <a:pt x="201895" y="130959"/>
                  </a:lnTo>
                  <a:lnTo>
                    <a:pt x="203108" y="133157"/>
                  </a:lnTo>
                  <a:lnTo>
                    <a:pt x="204245" y="135052"/>
                  </a:lnTo>
                  <a:lnTo>
                    <a:pt x="205836" y="137553"/>
                  </a:lnTo>
                  <a:lnTo>
                    <a:pt x="207504" y="139826"/>
                  </a:lnTo>
                  <a:lnTo>
                    <a:pt x="209171" y="142024"/>
                  </a:lnTo>
                  <a:lnTo>
                    <a:pt x="210914" y="144146"/>
                  </a:lnTo>
                  <a:lnTo>
                    <a:pt x="211899" y="145435"/>
                  </a:lnTo>
                  <a:lnTo>
                    <a:pt x="212202" y="145813"/>
                  </a:lnTo>
                  <a:lnTo>
                    <a:pt x="212278" y="146041"/>
                  </a:lnTo>
                  <a:lnTo>
                    <a:pt x="212127" y="146041"/>
                  </a:lnTo>
                  <a:lnTo>
                    <a:pt x="211975" y="145889"/>
                  </a:lnTo>
                  <a:lnTo>
                    <a:pt x="211444" y="145283"/>
                  </a:lnTo>
                  <a:lnTo>
                    <a:pt x="210156" y="143767"/>
                  </a:lnTo>
                  <a:lnTo>
                    <a:pt x="208337" y="141873"/>
                  </a:lnTo>
                  <a:lnTo>
                    <a:pt x="206746" y="140281"/>
                  </a:lnTo>
                  <a:lnTo>
                    <a:pt x="206215" y="139902"/>
                  </a:lnTo>
                  <a:lnTo>
                    <a:pt x="206139" y="139751"/>
                  </a:lnTo>
                  <a:lnTo>
                    <a:pt x="206064" y="139751"/>
                  </a:lnTo>
                  <a:lnTo>
                    <a:pt x="206139" y="139978"/>
                  </a:lnTo>
                  <a:lnTo>
                    <a:pt x="206215" y="140205"/>
                  </a:lnTo>
                  <a:lnTo>
                    <a:pt x="206821" y="141039"/>
                  </a:lnTo>
                  <a:lnTo>
                    <a:pt x="207958" y="142251"/>
                  </a:lnTo>
                  <a:lnTo>
                    <a:pt x="209550" y="144070"/>
                  </a:lnTo>
                  <a:lnTo>
                    <a:pt x="210687" y="145359"/>
                  </a:lnTo>
                  <a:lnTo>
                    <a:pt x="211369" y="146117"/>
                  </a:lnTo>
                  <a:lnTo>
                    <a:pt x="211520" y="146344"/>
                  </a:lnTo>
                  <a:lnTo>
                    <a:pt x="211520" y="146496"/>
                  </a:lnTo>
                  <a:lnTo>
                    <a:pt x="211520" y="146571"/>
                  </a:lnTo>
                  <a:lnTo>
                    <a:pt x="211369" y="146571"/>
                  </a:lnTo>
                  <a:lnTo>
                    <a:pt x="211066" y="146344"/>
                  </a:lnTo>
                  <a:lnTo>
                    <a:pt x="210459" y="145738"/>
                  </a:lnTo>
                  <a:lnTo>
                    <a:pt x="208716" y="143616"/>
                  </a:lnTo>
                  <a:lnTo>
                    <a:pt x="206670" y="141039"/>
                  </a:lnTo>
                  <a:lnTo>
                    <a:pt x="205003" y="138690"/>
                  </a:lnTo>
                  <a:lnTo>
                    <a:pt x="202956" y="135582"/>
                  </a:lnTo>
                  <a:lnTo>
                    <a:pt x="200683" y="131945"/>
                  </a:lnTo>
                  <a:lnTo>
                    <a:pt x="198712" y="128686"/>
                  </a:lnTo>
                  <a:lnTo>
                    <a:pt x="197500" y="126639"/>
                  </a:lnTo>
                  <a:lnTo>
                    <a:pt x="196969" y="125654"/>
                  </a:lnTo>
                  <a:lnTo>
                    <a:pt x="196742" y="125427"/>
                  </a:lnTo>
                  <a:lnTo>
                    <a:pt x="196590" y="125351"/>
                  </a:lnTo>
                  <a:lnTo>
                    <a:pt x="196590" y="125503"/>
                  </a:lnTo>
                  <a:lnTo>
                    <a:pt x="196590" y="125806"/>
                  </a:lnTo>
                  <a:lnTo>
                    <a:pt x="197045" y="126791"/>
                  </a:lnTo>
                  <a:lnTo>
                    <a:pt x="197954" y="128458"/>
                  </a:lnTo>
                  <a:lnTo>
                    <a:pt x="199546" y="131111"/>
                  </a:lnTo>
                  <a:lnTo>
                    <a:pt x="201516" y="134218"/>
                  </a:lnTo>
                  <a:lnTo>
                    <a:pt x="203335" y="137098"/>
                  </a:lnTo>
                  <a:lnTo>
                    <a:pt x="203942" y="138235"/>
                  </a:lnTo>
                  <a:lnTo>
                    <a:pt x="204017" y="138462"/>
                  </a:lnTo>
                  <a:lnTo>
                    <a:pt x="203638" y="138007"/>
                  </a:lnTo>
                  <a:lnTo>
                    <a:pt x="202881" y="137022"/>
                  </a:lnTo>
                  <a:lnTo>
                    <a:pt x="200759" y="133915"/>
                  </a:lnTo>
                  <a:lnTo>
                    <a:pt x="199546" y="132020"/>
                  </a:lnTo>
                  <a:lnTo>
                    <a:pt x="198333" y="129974"/>
                  </a:lnTo>
                  <a:lnTo>
                    <a:pt x="197197" y="127852"/>
                  </a:lnTo>
                  <a:lnTo>
                    <a:pt x="195984" y="125578"/>
                  </a:lnTo>
                  <a:lnTo>
                    <a:pt x="194771" y="123153"/>
                  </a:lnTo>
                  <a:lnTo>
                    <a:pt x="193559" y="120577"/>
                  </a:lnTo>
                  <a:lnTo>
                    <a:pt x="192270" y="117772"/>
                  </a:lnTo>
                  <a:lnTo>
                    <a:pt x="190982" y="114817"/>
                  </a:lnTo>
                  <a:lnTo>
                    <a:pt x="187193" y="105798"/>
                  </a:lnTo>
                  <a:lnTo>
                    <a:pt x="185904" y="102615"/>
                  </a:lnTo>
                  <a:lnTo>
                    <a:pt x="185525" y="101554"/>
                  </a:lnTo>
                  <a:lnTo>
                    <a:pt x="185450" y="101099"/>
                  </a:lnTo>
                  <a:lnTo>
                    <a:pt x="185450" y="101024"/>
                  </a:lnTo>
                  <a:lnTo>
                    <a:pt x="185525" y="101099"/>
                  </a:lnTo>
                  <a:lnTo>
                    <a:pt x="185753" y="101478"/>
                  </a:lnTo>
                  <a:lnTo>
                    <a:pt x="186359" y="102842"/>
                  </a:lnTo>
                  <a:lnTo>
                    <a:pt x="189163" y="109057"/>
                  </a:lnTo>
                  <a:lnTo>
                    <a:pt x="190906" y="113225"/>
                  </a:lnTo>
                  <a:lnTo>
                    <a:pt x="192574" y="117242"/>
                  </a:lnTo>
                  <a:lnTo>
                    <a:pt x="193635" y="119743"/>
                  </a:lnTo>
                  <a:lnTo>
                    <a:pt x="194241" y="121107"/>
                  </a:lnTo>
                  <a:lnTo>
                    <a:pt x="194544" y="121638"/>
                  </a:lnTo>
                  <a:lnTo>
                    <a:pt x="194620" y="121713"/>
                  </a:lnTo>
                  <a:lnTo>
                    <a:pt x="194696" y="121713"/>
                  </a:lnTo>
                  <a:lnTo>
                    <a:pt x="194696" y="121562"/>
                  </a:lnTo>
                  <a:lnTo>
                    <a:pt x="194620" y="121183"/>
                  </a:lnTo>
                  <a:lnTo>
                    <a:pt x="194165" y="119819"/>
                  </a:lnTo>
                  <a:lnTo>
                    <a:pt x="192422" y="115499"/>
                  </a:lnTo>
                  <a:lnTo>
                    <a:pt x="190073" y="109739"/>
                  </a:lnTo>
                  <a:lnTo>
                    <a:pt x="187420" y="103752"/>
                  </a:lnTo>
                  <a:lnTo>
                    <a:pt x="186814" y="102312"/>
                  </a:lnTo>
                  <a:lnTo>
                    <a:pt x="186435" y="101327"/>
                  </a:lnTo>
                  <a:lnTo>
                    <a:pt x="186359" y="100645"/>
                  </a:lnTo>
                  <a:lnTo>
                    <a:pt x="186359" y="100038"/>
                  </a:lnTo>
                  <a:lnTo>
                    <a:pt x="186435" y="99205"/>
                  </a:lnTo>
                  <a:lnTo>
                    <a:pt x="186208" y="99735"/>
                  </a:lnTo>
                  <a:lnTo>
                    <a:pt x="186132" y="100038"/>
                  </a:lnTo>
                  <a:lnTo>
                    <a:pt x="185980" y="100190"/>
                  </a:lnTo>
                  <a:lnTo>
                    <a:pt x="185904" y="100266"/>
                  </a:lnTo>
                  <a:lnTo>
                    <a:pt x="185829" y="100190"/>
                  </a:lnTo>
                  <a:lnTo>
                    <a:pt x="185753" y="99963"/>
                  </a:lnTo>
                  <a:lnTo>
                    <a:pt x="185677" y="99735"/>
                  </a:lnTo>
                  <a:lnTo>
                    <a:pt x="185753" y="99508"/>
                  </a:lnTo>
                  <a:lnTo>
                    <a:pt x="185829" y="99280"/>
                  </a:lnTo>
                  <a:lnTo>
                    <a:pt x="185980" y="99129"/>
                  </a:lnTo>
                  <a:lnTo>
                    <a:pt x="186208" y="98977"/>
                  </a:lnTo>
                  <a:lnTo>
                    <a:pt x="186435" y="98902"/>
                  </a:lnTo>
                  <a:lnTo>
                    <a:pt x="186662" y="98826"/>
                  </a:lnTo>
                  <a:close/>
                  <a:moveTo>
                    <a:pt x="94051" y="91550"/>
                  </a:moveTo>
                  <a:lnTo>
                    <a:pt x="94203" y="91702"/>
                  </a:lnTo>
                  <a:lnTo>
                    <a:pt x="94354" y="91929"/>
                  </a:lnTo>
                  <a:lnTo>
                    <a:pt x="94885" y="92839"/>
                  </a:lnTo>
                  <a:lnTo>
                    <a:pt x="95643" y="94582"/>
                  </a:lnTo>
                  <a:lnTo>
                    <a:pt x="96704" y="97083"/>
                  </a:lnTo>
                  <a:lnTo>
                    <a:pt x="100645" y="107162"/>
                  </a:lnTo>
                  <a:lnTo>
                    <a:pt x="102994" y="113149"/>
                  </a:lnTo>
                  <a:lnTo>
                    <a:pt x="104585" y="117318"/>
                  </a:lnTo>
                  <a:lnTo>
                    <a:pt x="107011" y="123532"/>
                  </a:lnTo>
                  <a:lnTo>
                    <a:pt x="109663" y="130429"/>
                  </a:lnTo>
                  <a:lnTo>
                    <a:pt x="110876" y="133612"/>
                  </a:lnTo>
                  <a:lnTo>
                    <a:pt x="111785" y="135885"/>
                  </a:lnTo>
                  <a:lnTo>
                    <a:pt x="112316" y="137250"/>
                  </a:lnTo>
                  <a:lnTo>
                    <a:pt x="112543" y="138007"/>
                  </a:lnTo>
                  <a:lnTo>
                    <a:pt x="112619" y="138386"/>
                  </a:lnTo>
                  <a:lnTo>
                    <a:pt x="112770" y="138690"/>
                  </a:lnTo>
                  <a:lnTo>
                    <a:pt x="112846" y="138765"/>
                  </a:lnTo>
                  <a:lnTo>
                    <a:pt x="112770" y="138841"/>
                  </a:lnTo>
                  <a:lnTo>
                    <a:pt x="111937" y="138765"/>
                  </a:lnTo>
                  <a:lnTo>
                    <a:pt x="110800" y="138614"/>
                  </a:lnTo>
                  <a:lnTo>
                    <a:pt x="109966" y="136264"/>
                  </a:lnTo>
                  <a:lnTo>
                    <a:pt x="108981" y="133460"/>
                  </a:lnTo>
                  <a:lnTo>
                    <a:pt x="107920" y="130732"/>
                  </a:lnTo>
                  <a:lnTo>
                    <a:pt x="107011" y="128686"/>
                  </a:lnTo>
                  <a:lnTo>
                    <a:pt x="106707" y="128079"/>
                  </a:lnTo>
                  <a:lnTo>
                    <a:pt x="106556" y="127928"/>
                  </a:lnTo>
                  <a:lnTo>
                    <a:pt x="106404" y="127928"/>
                  </a:lnTo>
                  <a:lnTo>
                    <a:pt x="106480" y="128307"/>
                  </a:lnTo>
                  <a:lnTo>
                    <a:pt x="107617" y="131262"/>
                  </a:lnTo>
                  <a:lnTo>
                    <a:pt x="108905" y="134370"/>
                  </a:lnTo>
                  <a:lnTo>
                    <a:pt x="109815" y="136719"/>
                  </a:lnTo>
                  <a:lnTo>
                    <a:pt x="110269" y="138159"/>
                  </a:lnTo>
                  <a:lnTo>
                    <a:pt x="110269" y="138538"/>
                  </a:lnTo>
                  <a:lnTo>
                    <a:pt x="110269" y="138614"/>
                  </a:lnTo>
                  <a:lnTo>
                    <a:pt x="110194" y="138690"/>
                  </a:lnTo>
                  <a:lnTo>
                    <a:pt x="110042" y="138462"/>
                  </a:lnTo>
                  <a:lnTo>
                    <a:pt x="109739" y="137856"/>
                  </a:lnTo>
                  <a:lnTo>
                    <a:pt x="109284" y="136946"/>
                  </a:lnTo>
                  <a:lnTo>
                    <a:pt x="108905" y="135885"/>
                  </a:lnTo>
                  <a:lnTo>
                    <a:pt x="106177" y="128686"/>
                  </a:lnTo>
                  <a:lnTo>
                    <a:pt x="104207" y="123835"/>
                  </a:lnTo>
                  <a:lnTo>
                    <a:pt x="104131" y="123760"/>
                  </a:lnTo>
                  <a:lnTo>
                    <a:pt x="104055" y="123760"/>
                  </a:lnTo>
                  <a:lnTo>
                    <a:pt x="103903" y="123835"/>
                  </a:lnTo>
                  <a:lnTo>
                    <a:pt x="103903" y="123987"/>
                  </a:lnTo>
                  <a:lnTo>
                    <a:pt x="103979" y="124442"/>
                  </a:lnTo>
                  <a:lnTo>
                    <a:pt x="104434" y="125730"/>
                  </a:lnTo>
                  <a:lnTo>
                    <a:pt x="106101" y="130429"/>
                  </a:lnTo>
                  <a:lnTo>
                    <a:pt x="108451" y="136795"/>
                  </a:lnTo>
                  <a:lnTo>
                    <a:pt x="108602" y="137174"/>
                  </a:lnTo>
                  <a:lnTo>
                    <a:pt x="108602" y="137250"/>
                  </a:lnTo>
                  <a:lnTo>
                    <a:pt x="108223" y="136492"/>
                  </a:lnTo>
                  <a:lnTo>
                    <a:pt x="107390" y="134597"/>
                  </a:lnTo>
                  <a:lnTo>
                    <a:pt x="106253" y="131566"/>
                  </a:lnTo>
                  <a:lnTo>
                    <a:pt x="104889" y="127928"/>
                  </a:lnTo>
                  <a:lnTo>
                    <a:pt x="103524" y="124593"/>
                  </a:lnTo>
                  <a:lnTo>
                    <a:pt x="100493" y="117090"/>
                  </a:lnTo>
                  <a:lnTo>
                    <a:pt x="97840" y="110345"/>
                  </a:lnTo>
                  <a:lnTo>
                    <a:pt x="97158" y="108526"/>
                  </a:lnTo>
                  <a:lnTo>
                    <a:pt x="96931" y="107693"/>
                  </a:lnTo>
                  <a:lnTo>
                    <a:pt x="97083" y="107844"/>
                  </a:lnTo>
                  <a:lnTo>
                    <a:pt x="97310" y="108375"/>
                  </a:lnTo>
                  <a:lnTo>
                    <a:pt x="98144" y="110270"/>
                  </a:lnTo>
                  <a:lnTo>
                    <a:pt x="99280" y="113225"/>
                  </a:lnTo>
                  <a:lnTo>
                    <a:pt x="100720" y="116939"/>
                  </a:lnTo>
                  <a:lnTo>
                    <a:pt x="102009" y="120122"/>
                  </a:lnTo>
                  <a:lnTo>
                    <a:pt x="102691" y="121865"/>
                  </a:lnTo>
                  <a:lnTo>
                    <a:pt x="102918" y="122244"/>
                  </a:lnTo>
                  <a:lnTo>
                    <a:pt x="103070" y="122471"/>
                  </a:lnTo>
                  <a:lnTo>
                    <a:pt x="103221" y="122471"/>
                  </a:lnTo>
                  <a:lnTo>
                    <a:pt x="103297" y="122395"/>
                  </a:lnTo>
                  <a:lnTo>
                    <a:pt x="103449" y="122320"/>
                  </a:lnTo>
                  <a:lnTo>
                    <a:pt x="103449" y="122168"/>
                  </a:lnTo>
                  <a:lnTo>
                    <a:pt x="103449" y="121941"/>
                  </a:lnTo>
                  <a:lnTo>
                    <a:pt x="103297" y="121562"/>
                  </a:lnTo>
                  <a:lnTo>
                    <a:pt x="102691" y="119894"/>
                  </a:lnTo>
                  <a:lnTo>
                    <a:pt x="101478" y="116711"/>
                  </a:lnTo>
                  <a:lnTo>
                    <a:pt x="100493" y="113756"/>
                  </a:lnTo>
                  <a:lnTo>
                    <a:pt x="100417" y="113604"/>
                  </a:lnTo>
                  <a:lnTo>
                    <a:pt x="100417" y="113604"/>
                  </a:lnTo>
                  <a:lnTo>
                    <a:pt x="100493" y="113680"/>
                  </a:lnTo>
                  <a:lnTo>
                    <a:pt x="100948" y="114514"/>
                  </a:lnTo>
                  <a:lnTo>
                    <a:pt x="101327" y="115271"/>
                  </a:lnTo>
                  <a:lnTo>
                    <a:pt x="101478" y="115423"/>
                  </a:lnTo>
                  <a:lnTo>
                    <a:pt x="101554" y="115423"/>
                  </a:lnTo>
                  <a:lnTo>
                    <a:pt x="101478" y="115044"/>
                  </a:lnTo>
                  <a:lnTo>
                    <a:pt x="101175" y="114059"/>
                  </a:lnTo>
                  <a:lnTo>
                    <a:pt x="100038" y="111179"/>
                  </a:lnTo>
                  <a:lnTo>
                    <a:pt x="97765" y="105419"/>
                  </a:lnTo>
                  <a:lnTo>
                    <a:pt x="96779" y="102994"/>
                  </a:lnTo>
                  <a:lnTo>
                    <a:pt x="95946" y="101024"/>
                  </a:lnTo>
                  <a:lnTo>
                    <a:pt x="95264" y="99659"/>
                  </a:lnTo>
                  <a:lnTo>
                    <a:pt x="95036" y="99205"/>
                  </a:lnTo>
                  <a:lnTo>
                    <a:pt x="94885" y="99053"/>
                  </a:lnTo>
                  <a:lnTo>
                    <a:pt x="94809" y="99053"/>
                  </a:lnTo>
                  <a:lnTo>
                    <a:pt x="94733" y="99129"/>
                  </a:lnTo>
                  <a:lnTo>
                    <a:pt x="94733" y="99205"/>
                  </a:lnTo>
                  <a:lnTo>
                    <a:pt x="94733" y="99280"/>
                  </a:lnTo>
                  <a:lnTo>
                    <a:pt x="95036" y="100114"/>
                  </a:lnTo>
                  <a:lnTo>
                    <a:pt x="94961" y="100114"/>
                  </a:lnTo>
                  <a:lnTo>
                    <a:pt x="94961" y="100038"/>
                  </a:lnTo>
                  <a:lnTo>
                    <a:pt x="94733" y="99735"/>
                  </a:lnTo>
                  <a:lnTo>
                    <a:pt x="94430" y="99356"/>
                  </a:lnTo>
                  <a:lnTo>
                    <a:pt x="94203" y="99129"/>
                  </a:lnTo>
                  <a:lnTo>
                    <a:pt x="93900" y="98977"/>
                  </a:lnTo>
                  <a:lnTo>
                    <a:pt x="93521" y="98902"/>
                  </a:lnTo>
                  <a:lnTo>
                    <a:pt x="93142" y="98902"/>
                  </a:lnTo>
                  <a:lnTo>
                    <a:pt x="92839" y="98977"/>
                  </a:lnTo>
                  <a:lnTo>
                    <a:pt x="92687" y="99129"/>
                  </a:lnTo>
                  <a:lnTo>
                    <a:pt x="92535" y="99432"/>
                  </a:lnTo>
                  <a:lnTo>
                    <a:pt x="92384" y="99735"/>
                  </a:lnTo>
                  <a:lnTo>
                    <a:pt x="92005" y="100266"/>
                  </a:lnTo>
                  <a:lnTo>
                    <a:pt x="90792" y="101857"/>
                  </a:lnTo>
                  <a:lnTo>
                    <a:pt x="88670" y="104434"/>
                  </a:lnTo>
                  <a:lnTo>
                    <a:pt x="85563" y="108072"/>
                  </a:lnTo>
                  <a:lnTo>
                    <a:pt x="82607" y="111558"/>
                  </a:lnTo>
                  <a:lnTo>
                    <a:pt x="79727" y="115196"/>
                  </a:lnTo>
                  <a:lnTo>
                    <a:pt x="76999" y="118606"/>
                  </a:lnTo>
                  <a:lnTo>
                    <a:pt x="74650" y="121486"/>
                  </a:lnTo>
                  <a:lnTo>
                    <a:pt x="70103" y="127018"/>
                  </a:lnTo>
                  <a:lnTo>
                    <a:pt x="67526" y="130201"/>
                  </a:lnTo>
                  <a:lnTo>
                    <a:pt x="64646" y="133612"/>
                  </a:lnTo>
                  <a:lnTo>
                    <a:pt x="57598" y="141948"/>
                  </a:lnTo>
                  <a:lnTo>
                    <a:pt x="54794" y="145283"/>
                  </a:lnTo>
                  <a:lnTo>
                    <a:pt x="53884" y="146344"/>
                  </a:lnTo>
                  <a:lnTo>
                    <a:pt x="53505" y="146723"/>
                  </a:lnTo>
                  <a:lnTo>
                    <a:pt x="52975" y="146647"/>
                  </a:lnTo>
                  <a:lnTo>
                    <a:pt x="52823" y="146571"/>
                  </a:lnTo>
                  <a:lnTo>
                    <a:pt x="52747" y="146496"/>
                  </a:lnTo>
                  <a:lnTo>
                    <a:pt x="52899" y="146268"/>
                  </a:lnTo>
                  <a:lnTo>
                    <a:pt x="53126" y="145889"/>
                  </a:lnTo>
                  <a:lnTo>
                    <a:pt x="54036" y="144752"/>
                  </a:lnTo>
                  <a:lnTo>
                    <a:pt x="55855" y="142782"/>
                  </a:lnTo>
                  <a:lnTo>
                    <a:pt x="58962" y="139144"/>
                  </a:lnTo>
                  <a:lnTo>
                    <a:pt x="63130" y="134067"/>
                  </a:lnTo>
                  <a:lnTo>
                    <a:pt x="71164" y="124138"/>
                  </a:lnTo>
                  <a:lnTo>
                    <a:pt x="77984" y="115802"/>
                  </a:lnTo>
                  <a:lnTo>
                    <a:pt x="81471" y="111482"/>
                  </a:lnTo>
                  <a:lnTo>
                    <a:pt x="84805" y="107465"/>
                  </a:lnTo>
                  <a:lnTo>
                    <a:pt x="87079" y="104661"/>
                  </a:lnTo>
                  <a:lnTo>
                    <a:pt x="89504" y="101706"/>
                  </a:lnTo>
                  <a:lnTo>
                    <a:pt x="91474" y="99053"/>
                  </a:lnTo>
                  <a:lnTo>
                    <a:pt x="92535" y="97613"/>
                  </a:lnTo>
                  <a:lnTo>
                    <a:pt x="92535" y="97386"/>
                  </a:lnTo>
                  <a:lnTo>
                    <a:pt x="92460" y="96931"/>
                  </a:lnTo>
                  <a:lnTo>
                    <a:pt x="91929" y="95719"/>
                  </a:lnTo>
                  <a:lnTo>
                    <a:pt x="91399" y="94506"/>
                  </a:lnTo>
                  <a:lnTo>
                    <a:pt x="91095" y="93672"/>
                  </a:lnTo>
                  <a:lnTo>
                    <a:pt x="90944" y="93218"/>
                  </a:lnTo>
                  <a:lnTo>
                    <a:pt x="91020" y="93142"/>
                  </a:lnTo>
                  <a:lnTo>
                    <a:pt x="91095" y="93218"/>
                  </a:lnTo>
                  <a:lnTo>
                    <a:pt x="91474" y="93824"/>
                  </a:lnTo>
                  <a:lnTo>
                    <a:pt x="92005" y="94961"/>
                  </a:lnTo>
                  <a:lnTo>
                    <a:pt x="92232" y="95567"/>
                  </a:lnTo>
                  <a:lnTo>
                    <a:pt x="92535" y="96097"/>
                  </a:lnTo>
                  <a:lnTo>
                    <a:pt x="92763" y="96401"/>
                  </a:lnTo>
                  <a:lnTo>
                    <a:pt x="92914" y="96552"/>
                  </a:lnTo>
                  <a:lnTo>
                    <a:pt x="93066" y="96476"/>
                  </a:lnTo>
                  <a:lnTo>
                    <a:pt x="93142" y="96401"/>
                  </a:lnTo>
                  <a:lnTo>
                    <a:pt x="93217" y="96325"/>
                  </a:lnTo>
                  <a:lnTo>
                    <a:pt x="93217" y="96173"/>
                  </a:lnTo>
                  <a:lnTo>
                    <a:pt x="93217" y="95870"/>
                  </a:lnTo>
                  <a:lnTo>
                    <a:pt x="93217" y="95794"/>
                  </a:lnTo>
                  <a:lnTo>
                    <a:pt x="93521" y="95794"/>
                  </a:lnTo>
                  <a:lnTo>
                    <a:pt x="93596" y="95719"/>
                  </a:lnTo>
                  <a:lnTo>
                    <a:pt x="93596" y="95567"/>
                  </a:lnTo>
                  <a:lnTo>
                    <a:pt x="93445" y="95036"/>
                  </a:lnTo>
                  <a:lnTo>
                    <a:pt x="92990" y="94127"/>
                  </a:lnTo>
                  <a:lnTo>
                    <a:pt x="92308" y="92460"/>
                  </a:lnTo>
                  <a:lnTo>
                    <a:pt x="93066" y="92005"/>
                  </a:lnTo>
                  <a:lnTo>
                    <a:pt x="93748" y="91702"/>
                  </a:lnTo>
                  <a:lnTo>
                    <a:pt x="94051" y="91550"/>
                  </a:lnTo>
                  <a:close/>
                  <a:moveTo>
                    <a:pt x="98826" y="145965"/>
                  </a:moveTo>
                  <a:lnTo>
                    <a:pt x="98826" y="146496"/>
                  </a:lnTo>
                  <a:lnTo>
                    <a:pt x="98826" y="146874"/>
                  </a:lnTo>
                  <a:lnTo>
                    <a:pt x="98826" y="146950"/>
                  </a:lnTo>
                  <a:lnTo>
                    <a:pt x="98750" y="147026"/>
                  </a:lnTo>
                  <a:lnTo>
                    <a:pt x="98447" y="147026"/>
                  </a:lnTo>
                  <a:lnTo>
                    <a:pt x="97916" y="146950"/>
                  </a:lnTo>
                  <a:lnTo>
                    <a:pt x="96476" y="146799"/>
                  </a:lnTo>
                  <a:lnTo>
                    <a:pt x="94430" y="146723"/>
                  </a:lnTo>
                  <a:lnTo>
                    <a:pt x="93142" y="146571"/>
                  </a:lnTo>
                  <a:lnTo>
                    <a:pt x="92384" y="146496"/>
                  </a:lnTo>
                  <a:lnTo>
                    <a:pt x="91929" y="146420"/>
                  </a:lnTo>
                  <a:lnTo>
                    <a:pt x="91853" y="146344"/>
                  </a:lnTo>
                  <a:lnTo>
                    <a:pt x="91853" y="146268"/>
                  </a:lnTo>
                  <a:lnTo>
                    <a:pt x="91853" y="146192"/>
                  </a:lnTo>
                  <a:lnTo>
                    <a:pt x="92005" y="146117"/>
                  </a:lnTo>
                  <a:lnTo>
                    <a:pt x="92535" y="145965"/>
                  </a:lnTo>
                  <a:close/>
                  <a:moveTo>
                    <a:pt x="41076" y="112695"/>
                  </a:moveTo>
                  <a:lnTo>
                    <a:pt x="41228" y="112770"/>
                  </a:lnTo>
                  <a:lnTo>
                    <a:pt x="41304" y="112846"/>
                  </a:lnTo>
                  <a:lnTo>
                    <a:pt x="41455" y="112998"/>
                  </a:lnTo>
                  <a:lnTo>
                    <a:pt x="41607" y="113453"/>
                  </a:lnTo>
                  <a:lnTo>
                    <a:pt x="41986" y="115044"/>
                  </a:lnTo>
                  <a:lnTo>
                    <a:pt x="42516" y="117090"/>
                  </a:lnTo>
                  <a:lnTo>
                    <a:pt x="43198" y="119516"/>
                  </a:lnTo>
                  <a:lnTo>
                    <a:pt x="46230" y="129747"/>
                  </a:lnTo>
                  <a:lnTo>
                    <a:pt x="49564" y="140887"/>
                  </a:lnTo>
                  <a:lnTo>
                    <a:pt x="50398" y="143767"/>
                  </a:lnTo>
                  <a:lnTo>
                    <a:pt x="50625" y="144677"/>
                  </a:lnTo>
                  <a:lnTo>
                    <a:pt x="50625" y="145283"/>
                  </a:lnTo>
                  <a:lnTo>
                    <a:pt x="50625" y="145435"/>
                  </a:lnTo>
                  <a:lnTo>
                    <a:pt x="50550" y="145510"/>
                  </a:lnTo>
                  <a:lnTo>
                    <a:pt x="50474" y="145510"/>
                  </a:lnTo>
                  <a:lnTo>
                    <a:pt x="50322" y="145435"/>
                  </a:lnTo>
                  <a:lnTo>
                    <a:pt x="49868" y="145056"/>
                  </a:lnTo>
                  <a:lnTo>
                    <a:pt x="49337" y="144374"/>
                  </a:lnTo>
                  <a:lnTo>
                    <a:pt x="48049" y="142630"/>
                  </a:lnTo>
                  <a:lnTo>
                    <a:pt x="46078" y="139826"/>
                  </a:lnTo>
                  <a:lnTo>
                    <a:pt x="42440" y="134445"/>
                  </a:lnTo>
                  <a:lnTo>
                    <a:pt x="39257" y="129822"/>
                  </a:lnTo>
                  <a:lnTo>
                    <a:pt x="36453" y="125957"/>
                  </a:lnTo>
                  <a:lnTo>
                    <a:pt x="33877" y="122395"/>
                  </a:lnTo>
                  <a:lnTo>
                    <a:pt x="31906" y="119819"/>
                  </a:lnTo>
                  <a:lnTo>
                    <a:pt x="30618" y="118303"/>
                  </a:lnTo>
                  <a:lnTo>
                    <a:pt x="30239" y="117924"/>
                  </a:lnTo>
                  <a:lnTo>
                    <a:pt x="29936" y="117772"/>
                  </a:lnTo>
                  <a:lnTo>
                    <a:pt x="29860" y="117772"/>
                  </a:lnTo>
                  <a:lnTo>
                    <a:pt x="29784" y="117848"/>
                  </a:lnTo>
                  <a:lnTo>
                    <a:pt x="29708" y="118076"/>
                  </a:lnTo>
                  <a:lnTo>
                    <a:pt x="30011" y="118530"/>
                  </a:lnTo>
                  <a:lnTo>
                    <a:pt x="30694" y="119591"/>
                  </a:lnTo>
                  <a:lnTo>
                    <a:pt x="32891" y="122623"/>
                  </a:lnTo>
                  <a:lnTo>
                    <a:pt x="35392" y="126033"/>
                  </a:lnTo>
                  <a:lnTo>
                    <a:pt x="38121" y="129822"/>
                  </a:lnTo>
                  <a:lnTo>
                    <a:pt x="44411" y="138993"/>
                  </a:lnTo>
                  <a:lnTo>
                    <a:pt x="46457" y="141948"/>
                  </a:lnTo>
                  <a:lnTo>
                    <a:pt x="48049" y="144146"/>
                  </a:lnTo>
                  <a:lnTo>
                    <a:pt x="49261" y="145813"/>
                  </a:lnTo>
                  <a:lnTo>
                    <a:pt x="48276" y="146571"/>
                  </a:lnTo>
                  <a:lnTo>
                    <a:pt x="47367" y="147253"/>
                  </a:lnTo>
                  <a:lnTo>
                    <a:pt x="35165" y="135128"/>
                  </a:lnTo>
                  <a:lnTo>
                    <a:pt x="23039" y="123002"/>
                  </a:lnTo>
                  <a:lnTo>
                    <a:pt x="24403" y="121789"/>
                  </a:lnTo>
                  <a:lnTo>
                    <a:pt x="25995" y="120425"/>
                  </a:lnTo>
                  <a:lnTo>
                    <a:pt x="27662" y="119061"/>
                  </a:lnTo>
                  <a:lnTo>
                    <a:pt x="29405" y="117924"/>
                  </a:lnTo>
                  <a:lnTo>
                    <a:pt x="31148" y="116787"/>
                  </a:lnTo>
                  <a:lnTo>
                    <a:pt x="32967" y="115802"/>
                  </a:lnTo>
                  <a:lnTo>
                    <a:pt x="34862" y="114893"/>
                  </a:lnTo>
                  <a:lnTo>
                    <a:pt x="36756" y="114059"/>
                  </a:lnTo>
                  <a:lnTo>
                    <a:pt x="38727" y="113377"/>
                  </a:lnTo>
                  <a:lnTo>
                    <a:pt x="40394" y="112846"/>
                  </a:lnTo>
                  <a:lnTo>
                    <a:pt x="40849" y="112695"/>
                  </a:lnTo>
                  <a:close/>
                  <a:moveTo>
                    <a:pt x="57674" y="145738"/>
                  </a:moveTo>
                  <a:lnTo>
                    <a:pt x="58280" y="145889"/>
                  </a:lnTo>
                  <a:lnTo>
                    <a:pt x="58507" y="145965"/>
                  </a:lnTo>
                  <a:lnTo>
                    <a:pt x="58583" y="145965"/>
                  </a:lnTo>
                  <a:lnTo>
                    <a:pt x="58583" y="146041"/>
                  </a:lnTo>
                  <a:lnTo>
                    <a:pt x="58431" y="146268"/>
                  </a:lnTo>
                  <a:lnTo>
                    <a:pt x="58053" y="146647"/>
                  </a:lnTo>
                  <a:lnTo>
                    <a:pt x="57598" y="146950"/>
                  </a:lnTo>
                  <a:lnTo>
                    <a:pt x="57219" y="147102"/>
                  </a:lnTo>
                  <a:lnTo>
                    <a:pt x="56764" y="147253"/>
                  </a:lnTo>
                  <a:lnTo>
                    <a:pt x="55400" y="147253"/>
                  </a:lnTo>
                  <a:lnTo>
                    <a:pt x="55173" y="147178"/>
                  </a:lnTo>
                  <a:lnTo>
                    <a:pt x="55021" y="147102"/>
                  </a:lnTo>
                  <a:lnTo>
                    <a:pt x="55173" y="146874"/>
                  </a:lnTo>
                  <a:lnTo>
                    <a:pt x="55552" y="146344"/>
                  </a:lnTo>
                  <a:lnTo>
                    <a:pt x="55855" y="146041"/>
                  </a:lnTo>
                  <a:lnTo>
                    <a:pt x="56158" y="145889"/>
                  </a:lnTo>
                  <a:lnTo>
                    <a:pt x="56461" y="145738"/>
                  </a:lnTo>
                  <a:close/>
                  <a:moveTo>
                    <a:pt x="219705" y="145056"/>
                  </a:moveTo>
                  <a:lnTo>
                    <a:pt x="218341" y="146344"/>
                  </a:lnTo>
                  <a:lnTo>
                    <a:pt x="217432" y="147178"/>
                  </a:lnTo>
                  <a:lnTo>
                    <a:pt x="216901" y="147481"/>
                  </a:lnTo>
                  <a:lnTo>
                    <a:pt x="216750" y="147481"/>
                  </a:lnTo>
                  <a:lnTo>
                    <a:pt x="216750" y="147405"/>
                  </a:lnTo>
                  <a:lnTo>
                    <a:pt x="216825" y="147178"/>
                  </a:lnTo>
                  <a:lnTo>
                    <a:pt x="217053" y="146799"/>
                  </a:lnTo>
                  <a:lnTo>
                    <a:pt x="217583" y="146344"/>
                  </a:lnTo>
                  <a:lnTo>
                    <a:pt x="218341" y="145738"/>
                  </a:lnTo>
                  <a:lnTo>
                    <a:pt x="219099" y="145283"/>
                  </a:lnTo>
                  <a:lnTo>
                    <a:pt x="219478" y="145131"/>
                  </a:lnTo>
                  <a:lnTo>
                    <a:pt x="219705" y="145056"/>
                  </a:lnTo>
                  <a:close/>
                  <a:moveTo>
                    <a:pt x="247670" y="131414"/>
                  </a:moveTo>
                  <a:lnTo>
                    <a:pt x="247822" y="131566"/>
                  </a:lnTo>
                  <a:lnTo>
                    <a:pt x="248049" y="131945"/>
                  </a:lnTo>
                  <a:lnTo>
                    <a:pt x="248731" y="133233"/>
                  </a:lnTo>
                  <a:lnTo>
                    <a:pt x="249262" y="134445"/>
                  </a:lnTo>
                  <a:lnTo>
                    <a:pt x="249792" y="135810"/>
                  </a:lnTo>
                  <a:lnTo>
                    <a:pt x="250929" y="138917"/>
                  </a:lnTo>
                  <a:lnTo>
                    <a:pt x="251687" y="141494"/>
                  </a:lnTo>
                  <a:lnTo>
                    <a:pt x="251839" y="142327"/>
                  </a:lnTo>
                  <a:lnTo>
                    <a:pt x="251839" y="142630"/>
                  </a:lnTo>
                  <a:lnTo>
                    <a:pt x="251839" y="142706"/>
                  </a:lnTo>
                  <a:lnTo>
                    <a:pt x="250702" y="142934"/>
                  </a:lnTo>
                  <a:lnTo>
                    <a:pt x="248277" y="143237"/>
                  </a:lnTo>
                  <a:lnTo>
                    <a:pt x="242744" y="143995"/>
                  </a:lnTo>
                  <a:lnTo>
                    <a:pt x="239637" y="144374"/>
                  </a:lnTo>
                  <a:lnTo>
                    <a:pt x="235317" y="145056"/>
                  </a:lnTo>
                  <a:lnTo>
                    <a:pt x="230922" y="145738"/>
                  </a:lnTo>
                  <a:lnTo>
                    <a:pt x="227511" y="146268"/>
                  </a:lnTo>
                  <a:lnTo>
                    <a:pt x="221600" y="147178"/>
                  </a:lnTo>
                  <a:lnTo>
                    <a:pt x="219250" y="147557"/>
                  </a:lnTo>
                  <a:lnTo>
                    <a:pt x="218265" y="147632"/>
                  </a:lnTo>
                  <a:lnTo>
                    <a:pt x="218341" y="147481"/>
                  </a:lnTo>
                  <a:lnTo>
                    <a:pt x="218720" y="147026"/>
                  </a:lnTo>
                  <a:lnTo>
                    <a:pt x="220084" y="145738"/>
                  </a:lnTo>
                  <a:lnTo>
                    <a:pt x="220766" y="145056"/>
                  </a:lnTo>
                  <a:lnTo>
                    <a:pt x="221448" y="144449"/>
                  </a:lnTo>
                  <a:lnTo>
                    <a:pt x="222206" y="143995"/>
                  </a:lnTo>
                  <a:lnTo>
                    <a:pt x="223116" y="143388"/>
                  </a:lnTo>
                  <a:lnTo>
                    <a:pt x="224404" y="142782"/>
                  </a:lnTo>
                  <a:lnTo>
                    <a:pt x="226147" y="141948"/>
                  </a:lnTo>
                  <a:lnTo>
                    <a:pt x="231452" y="139447"/>
                  </a:lnTo>
                  <a:lnTo>
                    <a:pt x="235924" y="137401"/>
                  </a:lnTo>
                  <a:lnTo>
                    <a:pt x="240168" y="135355"/>
                  </a:lnTo>
                  <a:lnTo>
                    <a:pt x="243730" y="133536"/>
                  </a:lnTo>
                  <a:lnTo>
                    <a:pt x="246003" y="132323"/>
                  </a:lnTo>
                  <a:lnTo>
                    <a:pt x="247140" y="131717"/>
                  </a:lnTo>
                  <a:lnTo>
                    <a:pt x="247670" y="131414"/>
                  </a:lnTo>
                  <a:close/>
                  <a:moveTo>
                    <a:pt x="179917" y="131111"/>
                  </a:moveTo>
                  <a:lnTo>
                    <a:pt x="180296" y="131187"/>
                  </a:lnTo>
                  <a:lnTo>
                    <a:pt x="181509" y="131793"/>
                  </a:lnTo>
                  <a:lnTo>
                    <a:pt x="186208" y="134294"/>
                  </a:lnTo>
                  <a:lnTo>
                    <a:pt x="194544" y="138765"/>
                  </a:lnTo>
                  <a:lnTo>
                    <a:pt x="203335" y="143540"/>
                  </a:lnTo>
                  <a:lnTo>
                    <a:pt x="209550" y="146950"/>
                  </a:lnTo>
                  <a:lnTo>
                    <a:pt x="210308" y="147405"/>
                  </a:lnTo>
                  <a:lnTo>
                    <a:pt x="210611" y="147708"/>
                  </a:lnTo>
                  <a:lnTo>
                    <a:pt x="210383" y="147708"/>
                  </a:lnTo>
                  <a:lnTo>
                    <a:pt x="209474" y="147481"/>
                  </a:lnTo>
                  <a:lnTo>
                    <a:pt x="205760" y="146268"/>
                  </a:lnTo>
                  <a:lnTo>
                    <a:pt x="198712" y="143843"/>
                  </a:lnTo>
                  <a:lnTo>
                    <a:pt x="187344" y="139826"/>
                  </a:lnTo>
                  <a:lnTo>
                    <a:pt x="184313" y="138690"/>
                  </a:lnTo>
                  <a:lnTo>
                    <a:pt x="181206" y="137477"/>
                  </a:lnTo>
                  <a:lnTo>
                    <a:pt x="179084" y="136643"/>
                  </a:lnTo>
                  <a:lnTo>
                    <a:pt x="177947" y="136113"/>
                  </a:lnTo>
                  <a:lnTo>
                    <a:pt x="177568" y="135961"/>
                  </a:lnTo>
                  <a:lnTo>
                    <a:pt x="177416" y="135734"/>
                  </a:lnTo>
                  <a:lnTo>
                    <a:pt x="177341" y="135658"/>
                  </a:lnTo>
                  <a:lnTo>
                    <a:pt x="177341" y="135506"/>
                  </a:lnTo>
                  <a:lnTo>
                    <a:pt x="177719" y="134597"/>
                  </a:lnTo>
                  <a:lnTo>
                    <a:pt x="178477" y="133006"/>
                  </a:lnTo>
                  <a:lnTo>
                    <a:pt x="179084" y="131717"/>
                  </a:lnTo>
                  <a:lnTo>
                    <a:pt x="179311" y="131338"/>
                  </a:lnTo>
                  <a:lnTo>
                    <a:pt x="179614" y="131111"/>
                  </a:lnTo>
                  <a:close/>
                  <a:moveTo>
                    <a:pt x="22433" y="123684"/>
                  </a:moveTo>
                  <a:lnTo>
                    <a:pt x="34559" y="135810"/>
                  </a:lnTo>
                  <a:lnTo>
                    <a:pt x="42440" y="143767"/>
                  </a:lnTo>
                  <a:lnTo>
                    <a:pt x="44714" y="146117"/>
                  </a:lnTo>
                  <a:lnTo>
                    <a:pt x="45472" y="146950"/>
                  </a:lnTo>
                  <a:lnTo>
                    <a:pt x="45927" y="147557"/>
                  </a:lnTo>
                  <a:lnTo>
                    <a:pt x="46230" y="148011"/>
                  </a:lnTo>
                  <a:lnTo>
                    <a:pt x="46306" y="148314"/>
                  </a:lnTo>
                  <a:lnTo>
                    <a:pt x="46306" y="148390"/>
                  </a:lnTo>
                  <a:lnTo>
                    <a:pt x="46230" y="148466"/>
                  </a:lnTo>
                  <a:lnTo>
                    <a:pt x="45927" y="148466"/>
                  </a:lnTo>
                  <a:lnTo>
                    <a:pt x="45472" y="148390"/>
                  </a:lnTo>
                  <a:lnTo>
                    <a:pt x="44866" y="148239"/>
                  </a:lnTo>
                  <a:lnTo>
                    <a:pt x="43274" y="147708"/>
                  </a:lnTo>
                  <a:lnTo>
                    <a:pt x="40394" y="146799"/>
                  </a:lnTo>
                  <a:lnTo>
                    <a:pt x="38121" y="144752"/>
                  </a:lnTo>
                  <a:lnTo>
                    <a:pt x="34559" y="141797"/>
                  </a:lnTo>
                  <a:lnTo>
                    <a:pt x="31603" y="139220"/>
                  </a:lnTo>
                  <a:lnTo>
                    <a:pt x="25919" y="134294"/>
                  </a:lnTo>
                  <a:lnTo>
                    <a:pt x="22660" y="131566"/>
                  </a:lnTo>
                  <a:lnTo>
                    <a:pt x="20387" y="129595"/>
                  </a:lnTo>
                  <a:lnTo>
                    <a:pt x="18871" y="128155"/>
                  </a:lnTo>
                  <a:lnTo>
                    <a:pt x="19326" y="127473"/>
                  </a:lnTo>
                  <a:lnTo>
                    <a:pt x="19932" y="126639"/>
                  </a:lnTo>
                  <a:lnTo>
                    <a:pt x="20993" y="125351"/>
                  </a:lnTo>
                  <a:lnTo>
                    <a:pt x="21978" y="124214"/>
                  </a:lnTo>
                  <a:lnTo>
                    <a:pt x="22433" y="123684"/>
                  </a:lnTo>
                  <a:close/>
                  <a:moveTo>
                    <a:pt x="56309" y="147935"/>
                  </a:moveTo>
                  <a:lnTo>
                    <a:pt x="56234" y="148087"/>
                  </a:lnTo>
                  <a:lnTo>
                    <a:pt x="56082" y="148239"/>
                  </a:lnTo>
                  <a:lnTo>
                    <a:pt x="55779" y="148390"/>
                  </a:lnTo>
                  <a:lnTo>
                    <a:pt x="55476" y="148466"/>
                  </a:lnTo>
                  <a:lnTo>
                    <a:pt x="55324" y="148314"/>
                  </a:lnTo>
                  <a:lnTo>
                    <a:pt x="55248" y="148087"/>
                  </a:lnTo>
                  <a:lnTo>
                    <a:pt x="55324" y="148011"/>
                  </a:lnTo>
                  <a:lnTo>
                    <a:pt x="55476" y="148011"/>
                  </a:lnTo>
                  <a:lnTo>
                    <a:pt x="55855" y="147935"/>
                  </a:lnTo>
                  <a:close/>
                  <a:moveTo>
                    <a:pt x="65631" y="145510"/>
                  </a:moveTo>
                  <a:lnTo>
                    <a:pt x="65783" y="145586"/>
                  </a:lnTo>
                  <a:lnTo>
                    <a:pt x="65934" y="145662"/>
                  </a:lnTo>
                  <a:lnTo>
                    <a:pt x="66313" y="145738"/>
                  </a:lnTo>
                  <a:lnTo>
                    <a:pt x="67147" y="145813"/>
                  </a:lnTo>
                  <a:lnTo>
                    <a:pt x="69799" y="145889"/>
                  </a:lnTo>
                  <a:lnTo>
                    <a:pt x="83972" y="145889"/>
                  </a:lnTo>
                  <a:lnTo>
                    <a:pt x="90944" y="145965"/>
                  </a:lnTo>
                  <a:lnTo>
                    <a:pt x="90944" y="147026"/>
                  </a:lnTo>
                  <a:lnTo>
                    <a:pt x="90944" y="147860"/>
                  </a:lnTo>
                  <a:lnTo>
                    <a:pt x="91095" y="148466"/>
                  </a:lnTo>
                  <a:lnTo>
                    <a:pt x="91095" y="148618"/>
                  </a:lnTo>
                  <a:lnTo>
                    <a:pt x="91020" y="148693"/>
                  </a:lnTo>
                  <a:lnTo>
                    <a:pt x="90868" y="148769"/>
                  </a:lnTo>
                  <a:lnTo>
                    <a:pt x="88973" y="148769"/>
                  </a:lnTo>
                  <a:lnTo>
                    <a:pt x="86321" y="148693"/>
                  </a:lnTo>
                  <a:lnTo>
                    <a:pt x="82228" y="148542"/>
                  </a:lnTo>
                  <a:lnTo>
                    <a:pt x="79273" y="148390"/>
                  </a:lnTo>
                  <a:lnTo>
                    <a:pt x="75104" y="148011"/>
                  </a:lnTo>
                  <a:lnTo>
                    <a:pt x="71164" y="147708"/>
                  </a:lnTo>
                  <a:lnTo>
                    <a:pt x="67450" y="147481"/>
                  </a:lnTo>
                  <a:lnTo>
                    <a:pt x="63888" y="147405"/>
                  </a:lnTo>
                  <a:lnTo>
                    <a:pt x="58735" y="147253"/>
                  </a:lnTo>
                  <a:lnTo>
                    <a:pt x="59492" y="146647"/>
                  </a:lnTo>
                  <a:lnTo>
                    <a:pt x="59796" y="146420"/>
                  </a:lnTo>
                  <a:lnTo>
                    <a:pt x="60099" y="146268"/>
                  </a:lnTo>
                  <a:lnTo>
                    <a:pt x="60478" y="146117"/>
                  </a:lnTo>
                  <a:lnTo>
                    <a:pt x="60857" y="146117"/>
                  </a:lnTo>
                  <a:lnTo>
                    <a:pt x="61084" y="146041"/>
                  </a:lnTo>
                  <a:lnTo>
                    <a:pt x="61311" y="145965"/>
                  </a:lnTo>
                  <a:lnTo>
                    <a:pt x="61463" y="145813"/>
                  </a:lnTo>
                  <a:lnTo>
                    <a:pt x="61766" y="145586"/>
                  </a:lnTo>
                  <a:lnTo>
                    <a:pt x="62145" y="145510"/>
                  </a:lnTo>
                  <a:lnTo>
                    <a:pt x="62600" y="145586"/>
                  </a:lnTo>
                  <a:lnTo>
                    <a:pt x="63130" y="145889"/>
                  </a:lnTo>
                  <a:lnTo>
                    <a:pt x="63509" y="146041"/>
                  </a:lnTo>
                  <a:lnTo>
                    <a:pt x="63812" y="146117"/>
                  </a:lnTo>
                  <a:lnTo>
                    <a:pt x="63964" y="146041"/>
                  </a:lnTo>
                  <a:lnTo>
                    <a:pt x="64267" y="145889"/>
                  </a:lnTo>
                  <a:lnTo>
                    <a:pt x="64646" y="145662"/>
                  </a:lnTo>
                  <a:lnTo>
                    <a:pt x="65101" y="145510"/>
                  </a:lnTo>
                  <a:close/>
                  <a:moveTo>
                    <a:pt x="176886" y="136719"/>
                  </a:moveTo>
                  <a:lnTo>
                    <a:pt x="179917" y="137856"/>
                  </a:lnTo>
                  <a:lnTo>
                    <a:pt x="183176" y="139144"/>
                  </a:lnTo>
                  <a:lnTo>
                    <a:pt x="186814" y="140508"/>
                  </a:lnTo>
                  <a:lnTo>
                    <a:pt x="191892" y="142251"/>
                  </a:lnTo>
                  <a:lnTo>
                    <a:pt x="199470" y="144828"/>
                  </a:lnTo>
                  <a:lnTo>
                    <a:pt x="206443" y="147102"/>
                  </a:lnTo>
                  <a:lnTo>
                    <a:pt x="209929" y="148163"/>
                  </a:lnTo>
                  <a:lnTo>
                    <a:pt x="210080" y="148239"/>
                  </a:lnTo>
                  <a:lnTo>
                    <a:pt x="210005" y="148390"/>
                  </a:lnTo>
                  <a:lnTo>
                    <a:pt x="209777" y="148466"/>
                  </a:lnTo>
                  <a:lnTo>
                    <a:pt x="209322" y="148542"/>
                  </a:lnTo>
                  <a:lnTo>
                    <a:pt x="208337" y="148693"/>
                  </a:lnTo>
                  <a:lnTo>
                    <a:pt x="207807" y="148769"/>
                  </a:lnTo>
                  <a:lnTo>
                    <a:pt x="207352" y="148769"/>
                  </a:lnTo>
                  <a:lnTo>
                    <a:pt x="203108" y="148087"/>
                  </a:lnTo>
                  <a:lnTo>
                    <a:pt x="196136" y="146950"/>
                  </a:lnTo>
                  <a:lnTo>
                    <a:pt x="190452" y="145965"/>
                  </a:lnTo>
                  <a:lnTo>
                    <a:pt x="183631" y="144601"/>
                  </a:lnTo>
                  <a:lnTo>
                    <a:pt x="177871" y="143464"/>
                  </a:lnTo>
                  <a:lnTo>
                    <a:pt x="176052" y="143009"/>
                  </a:lnTo>
                  <a:lnTo>
                    <a:pt x="175370" y="142782"/>
                  </a:lnTo>
                  <a:lnTo>
                    <a:pt x="175370" y="142479"/>
                  </a:lnTo>
                  <a:lnTo>
                    <a:pt x="175522" y="141797"/>
                  </a:lnTo>
                  <a:lnTo>
                    <a:pt x="175976" y="139675"/>
                  </a:lnTo>
                  <a:lnTo>
                    <a:pt x="176583" y="137629"/>
                  </a:lnTo>
                  <a:lnTo>
                    <a:pt x="176810" y="136946"/>
                  </a:lnTo>
                  <a:lnTo>
                    <a:pt x="176886" y="136719"/>
                  </a:lnTo>
                  <a:close/>
                  <a:moveTo>
                    <a:pt x="251763" y="143313"/>
                  </a:moveTo>
                  <a:lnTo>
                    <a:pt x="251839" y="143388"/>
                  </a:lnTo>
                  <a:lnTo>
                    <a:pt x="251990" y="143616"/>
                  </a:lnTo>
                  <a:lnTo>
                    <a:pt x="252142" y="144374"/>
                  </a:lnTo>
                  <a:lnTo>
                    <a:pt x="252445" y="146950"/>
                  </a:lnTo>
                  <a:lnTo>
                    <a:pt x="252597" y="148542"/>
                  </a:lnTo>
                  <a:lnTo>
                    <a:pt x="248883" y="148693"/>
                  </a:lnTo>
                  <a:lnTo>
                    <a:pt x="242441" y="148845"/>
                  </a:lnTo>
                  <a:lnTo>
                    <a:pt x="232362" y="148921"/>
                  </a:lnTo>
                  <a:lnTo>
                    <a:pt x="224934" y="148996"/>
                  </a:lnTo>
                  <a:lnTo>
                    <a:pt x="220766" y="148921"/>
                  </a:lnTo>
                  <a:lnTo>
                    <a:pt x="219554" y="148845"/>
                  </a:lnTo>
                  <a:lnTo>
                    <a:pt x="218796" y="148693"/>
                  </a:lnTo>
                  <a:lnTo>
                    <a:pt x="218493" y="148542"/>
                  </a:lnTo>
                  <a:lnTo>
                    <a:pt x="218417" y="148466"/>
                  </a:lnTo>
                  <a:lnTo>
                    <a:pt x="218417" y="148390"/>
                  </a:lnTo>
                  <a:lnTo>
                    <a:pt x="218644" y="148314"/>
                  </a:lnTo>
                  <a:lnTo>
                    <a:pt x="219402" y="148163"/>
                  </a:lnTo>
                  <a:lnTo>
                    <a:pt x="221903" y="147708"/>
                  </a:lnTo>
                  <a:lnTo>
                    <a:pt x="225313" y="147178"/>
                  </a:lnTo>
                  <a:lnTo>
                    <a:pt x="229027" y="146723"/>
                  </a:lnTo>
                  <a:lnTo>
                    <a:pt x="232286" y="146268"/>
                  </a:lnTo>
                  <a:lnTo>
                    <a:pt x="236227" y="145586"/>
                  </a:lnTo>
                  <a:lnTo>
                    <a:pt x="240319" y="144980"/>
                  </a:lnTo>
                  <a:lnTo>
                    <a:pt x="243957" y="144525"/>
                  </a:lnTo>
                  <a:lnTo>
                    <a:pt x="246837" y="144146"/>
                  </a:lnTo>
                  <a:lnTo>
                    <a:pt x="249338" y="143767"/>
                  </a:lnTo>
                  <a:lnTo>
                    <a:pt x="251763" y="143313"/>
                  </a:lnTo>
                  <a:close/>
                  <a:moveTo>
                    <a:pt x="217432" y="148845"/>
                  </a:moveTo>
                  <a:lnTo>
                    <a:pt x="217735" y="148996"/>
                  </a:lnTo>
                  <a:lnTo>
                    <a:pt x="217886" y="149148"/>
                  </a:lnTo>
                  <a:lnTo>
                    <a:pt x="217886" y="149224"/>
                  </a:lnTo>
                  <a:lnTo>
                    <a:pt x="217583" y="149224"/>
                  </a:lnTo>
                  <a:lnTo>
                    <a:pt x="217204" y="149148"/>
                  </a:lnTo>
                  <a:lnTo>
                    <a:pt x="217128" y="149072"/>
                  </a:lnTo>
                  <a:lnTo>
                    <a:pt x="217053" y="148996"/>
                  </a:lnTo>
                  <a:lnTo>
                    <a:pt x="217128" y="148845"/>
                  </a:lnTo>
                  <a:close/>
                  <a:moveTo>
                    <a:pt x="185677" y="106783"/>
                  </a:moveTo>
                  <a:lnTo>
                    <a:pt x="185829" y="106859"/>
                  </a:lnTo>
                  <a:lnTo>
                    <a:pt x="185829" y="107011"/>
                  </a:lnTo>
                  <a:lnTo>
                    <a:pt x="185525" y="107238"/>
                  </a:lnTo>
                  <a:lnTo>
                    <a:pt x="185071" y="107693"/>
                  </a:lnTo>
                  <a:lnTo>
                    <a:pt x="183782" y="108830"/>
                  </a:lnTo>
                  <a:lnTo>
                    <a:pt x="182342" y="110270"/>
                  </a:lnTo>
                  <a:lnTo>
                    <a:pt x="180827" y="111785"/>
                  </a:lnTo>
                  <a:lnTo>
                    <a:pt x="179235" y="113528"/>
                  </a:lnTo>
                  <a:lnTo>
                    <a:pt x="177644" y="115423"/>
                  </a:lnTo>
                  <a:lnTo>
                    <a:pt x="176128" y="117318"/>
                  </a:lnTo>
                  <a:lnTo>
                    <a:pt x="174612" y="119212"/>
                  </a:lnTo>
                  <a:lnTo>
                    <a:pt x="173172" y="121183"/>
                  </a:lnTo>
                  <a:lnTo>
                    <a:pt x="171884" y="123002"/>
                  </a:lnTo>
                  <a:lnTo>
                    <a:pt x="170974" y="124669"/>
                  </a:lnTo>
                  <a:lnTo>
                    <a:pt x="170596" y="125427"/>
                  </a:lnTo>
                  <a:lnTo>
                    <a:pt x="170368" y="125957"/>
                  </a:lnTo>
                  <a:lnTo>
                    <a:pt x="170292" y="126336"/>
                  </a:lnTo>
                  <a:lnTo>
                    <a:pt x="170292" y="126488"/>
                  </a:lnTo>
                  <a:lnTo>
                    <a:pt x="170368" y="126564"/>
                  </a:lnTo>
                  <a:lnTo>
                    <a:pt x="170444" y="126639"/>
                  </a:lnTo>
                  <a:lnTo>
                    <a:pt x="170520" y="126564"/>
                  </a:lnTo>
                  <a:lnTo>
                    <a:pt x="170747" y="126336"/>
                  </a:lnTo>
                  <a:lnTo>
                    <a:pt x="171126" y="125806"/>
                  </a:lnTo>
                  <a:lnTo>
                    <a:pt x="171581" y="124972"/>
                  </a:lnTo>
                  <a:lnTo>
                    <a:pt x="172718" y="123077"/>
                  </a:lnTo>
                  <a:lnTo>
                    <a:pt x="174385" y="120652"/>
                  </a:lnTo>
                  <a:lnTo>
                    <a:pt x="175901" y="118454"/>
                  </a:lnTo>
                  <a:lnTo>
                    <a:pt x="176507" y="117697"/>
                  </a:lnTo>
                  <a:lnTo>
                    <a:pt x="176962" y="117318"/>
                  </a:lnTo>
                  <a:lnTo>
                    <a:pt x="176810" y="117621"/>
                  </a:lnTo>
                  <a:lnTo>
                    <a:pt x="175901" y="118833"/>
                  </a:lnTo>
                  <a:lnTo>
                    <a:pt x="174991" y="120198"/>
                  </a:lnTo>
                  <a:lnTo>
                    <a:pt x="174006" y="121638"/>
                  </a:lnTo>
                  <a:lnTo>
                    <a:pt x="173096" y="123153"/>
                  </a:lnTo>
                  <a:lnTo>
                    <a:pt x="172187" y="124745"/>
                  </a:lnTo>
                  <a:lnTo>
                    <a:pt x="171353" y="126412"/>
                  </a:lnTo>
                  <a:lnTo>
                    <a:pt x="170520" y="128155"/>
                  </a:lnTo>
                  <a:lnTo>
                    <a:pt x="169762" y="129898"/>
                  </a:lnTo>
                  <a:lnTo>
                    <a:pt x="169004" y="131641"/>
                  </a:lnTo>
                  <a:lnTo>
                    <a:pt x="168322" y="133460"/>
                  </a:lnTo>
                  <a:lnTo>
                    <a:pt x="167640" y="135506"/>
                  </a:lnTo>
                  <a:lnTo>
                    <a:pt x="166958" y="137704"/>
                  </a:lnTo>
                  <a:lnTo>
                    <a:pt x="166276" y="139978"/>
                  </a:lnTo>
                  <a:lnTo>
                    <a:pt x="165669" y="142251"/>
                  </a:lnTo>
                  <a:lnTo>
                    <a:pt x="165139" y="144374"/>
                  </a:lnTo>
                  <a:lnTo>
                    <a:pt x="164760" y="146268"/>
                  </a:lnTo>
                  <a:lnTo>
                    <a:pt x="164381" y="147935"/>
                  </a:lnTo>
                  <a:lnTo>
                    <a:pt x="164305" y="148693"/>
                  </a:lnTo>
                  <a:lnTo>
                    <a:pt x="164154" y="149224"/>
                  </a:lnTo>
                  <a:lnTo>
                    <a:pt x="164002" y="149603"/>
                  </a:lnTo>
                  <a:lnTo>
                    <a:pt x="163851" y="149679"/>
                  </a:lnTo>
                  <a:lnTo>
                    <a:pt x="163699" y="149679"/>
                  </a:lnTo>
                  <a:lnTo>
                    <a:pt x="163623" y="149603"/>
                  </a:lnTo>
                  <a:lnTo>
                    <a:pt x="163623" y="149375"/>
                  </a:lnTo>
                  <a:lnTo>
                    <a:pt x="163623" y="149072"/>
                  </a:lnTo>
                  <a:lnTo>
                    <a:pt x="163775" y="148011"/>
                  </a:lnTo>
                  <a:lnTo>
                    <a:pt x="164078" y="146041"/>
                  </a:lnTo>
                  <a:lnTo>
                    <a:pt x="164608" y="143540"/>
                  </a:lnTo>
                  <a:lnTo>
                    <a:pt x="165139" y="141266"/>
                  </a:lnTo>
                  <a:lnTo>
                    <a:pt x="165745" y="139144"/>
                  </a:lnTo>
                  <a:lnTo>
                    <a:pt x="166427" y="137250"/>
                  </a:lnTo>
                  <a:lnTo>
                    <a:pt x="166882" y="135961"/>
                  </a:lnTo>
                  <a:lnTo>
                    <a:pt x="167109" y="135128"/>
                  </a:lnTo>
                  <a:lnTo>
                    <a:pt x="167109" y="134900"/>
                  </a:lnTo>
                  <a:lnTo>
                    <a:pt x="167034" y="134824"/>
                  </a:lnTo>
                  <a:lnTo>
                    <a:pt x="166958" y="134824"/>
                  </a:lnTo>
                  <a:lnTo>
                    <a:pt x="166806" y="134900"/>
                  </a:lnTo>
                  <a:lnTo>
                    <a:pt x="166503" y="135431"/>
                  </a:lnTo>
                  <a:lnTo>
                    <a:pt x="166124" y="136340"/>
                  </a:lnTo>
                  <a:lnTo>
                    <a:pt x="165669" y="137477"/>
                  </a:lnTo>
                  <a:lnTo>
                    <a:pt x="165215" y="138917"/>
                  </a:lnTo>
                  <a:lnTo>
                    <a:pt x="164836" y="140508"/>
                  </a:lnTo>
                  <a:lnTo>
                    <a:pt x="164381" y="142251"/>
                  </a:lnTo>
                  <a:lnTo>
                    <a:pt x="163926" y="144146"/>
                  </a:lnTo>
                  <a:lnTo>
                    <a:pt x="163547" y="146041"/>
                  </a:lnTo>
                  <a:lnTo>
                    <a:pt x="163017" y="149375"/>
                  </a:lnTo>
                  <a:lnTo>
                    <a:pt x="162335" y="149300"/>
                  </a:lnTo>
                  <a:lnTo>
                    <a:pt x="161653" y="149148"/>
                  </a:lnTo>
                  <a:lnTo>
                    <a:pt x="161653" y="148542"/>
                  </a:lnTo>
                  <a:lnTo>
                    <a:pt x="161804" y="147253"/>
                  </a:lnTo>
                  <a:lnTo>
                    <a:pt x="162107" y="145586"/>
                  </a:lnTo>
                  <a:lnTo>
                    <a:pt x="162411" y="143843"/>
                  </a:lnTo>
                  <a:lnTo>
                    <a:pt x="162865" y="142024"/>
                  </a:lnTo>
                  <a:lnTo>
                    <a:pt x="163472" y="140054"/>
                  </a:lnTo>
                  <a:lnTo>
                    <a:pt x="164078" y="138007"/>
                  </a:lnTo>
                  <a:lnTo>
                    <a:pt x="164836" y="135885"/>
                  </a:lnTo>
                  <a:lnTo>
                    <a:pt x="165669" y="133688"/>
                  </a:lnTo>
                  <a:lnTo>
                    <a:pt x="166579" y="131490"/>
                  </a:lnTo>
                  <a:lnTo>
                    <a:pt x="167867" y="128458"/>
                  </a:lnTo>
                  <a:lnTo>
                    <a:pt x="169004" y="126185"/>
                  </a:lnTo>
                  <a:lnTo>
                    <a:pt x="170065" y="124063"/>
                  </a:lnTo>
                  <a:lnTo>
                    <a:pt x="171429" y="121713"/>
                  </a:lnTo>
                  <a:lnTo>
                    <a:pt x="172490" y="120046"/>
                  </a:lnTo>
                  <a:lnTo>
                    <a:pt x="173551" y="118454"/>
                  </a:lnTo>
                  <a:lnTo>
                    <a:pt x="174688" y="116939"/>
                  </a:lnTo>
                  <a:lnTo>
                    <a:pt x="175825" y="115499"/>
                  </a:lnTo>
                  <a:lnTo>
                    <a:pt x="177113" y="114059"/>
                  </a:lnTo>
                  <a:lnTo>
                    <a:pt x="178402" y="112619"/>
                  </a:lnTo>
                  <a:lnTo>
                    <a:pt x="179917" y="111179"/>
                  </a:lnTo>
                  <a:lnTo>
                    <a:pt x="181509" y="109663"/>
                  </a:lnTo>
                  <a:lnTo>
                    <a:pt x="183100" y="108223"/>
                  </a:lnTo>
                  <a:lnTo>
                    <a:pt x="184237" y="107390"/>
                  </a:lnTo>
                  <a:lnTo>
                    <a:pt x="184692" y="107086"/>
                  </a:lnTo>
                  <a:lnTo>
                    <a:pt x="185071" y="106935"/>
                  </a:lnTo>
                  <a:lnTo>
                    <a:pt x="185374" y="106783"/>
                  </a:lnTo>
                  <a:close/>
                  <a:moveTo>
                    <a:pt x="147708" y="133991"/>
                  </a:moveTo>
                  <a:lnTo>
                    <a:pt x="147556" y="134294"/>
                  </a:lnTo>
                  <a:lnTo>
                    <a:pt x="147026" y="135052"/>
                  </a:lnTo>
                  <a:lnTo>
                    <a:pt x="146116" y="136416"/>
                  </a:lnTo>
                  <a:lnTo>
                    <a:pt x="145207" y="137704"/>
                  </a:lnTo>
                  <a:lnTo>
                    <a:pt x="144146" y="138917"/>
                  </a:lnTo>
                  <a:lnTo>
                    <a:pt x="143161" y="140129"/>
                  </a:lnTo>
                  <a:lnTo>
                    <a:pt x="142100" y="141266"/>
                  </a:lnTo>
                  <a:lnTo>
                    <a:pt x="141039" y="142403"/>
                  </a:lnTo>
                  <a:lnTo>
                    <a:pt x="139978" y="143464"/>
                  </a:lnTo>
                  <a:lnTo>
                    <a:pt x="138841" y="144449"/>
                  </a:lnTo>
                  <a:lnTo>
                    <a:pt x="137704" y="145435"/>
                  </a:lnTo>
                  <a:lnTo>
                    <a:pt x="136643" y="146268"/>
                  </a:lnTo>
                  <a:lnTo>
                    <a:pt x="135506" y="147102"/>
                  </a:lnTo>
                  <a:lnTo>
                    <a:pt x="134370" y="147860"/>
                  </a:lnTo>
                  <a:lnTo>
                    <a:pt x="133309" y="148542"/>
                  </a:lnTo>
                  <a:lnTo>
                    <a:pt x="132172" y="149148"/>
                  </a:lnTo>
                  <a:lnTo>
                    <a:pt x="131111" y="149679"/>
                  </a:lnTo>
                  <a:lnTo>
                    <a:pt x="130050" y="150133"/>
                  </a:lnTo>
                  <a:lnTo>
                    <a:pt x="129747" y="150209"/>
                  </a:lnTo>
                  <a:lnTo>
                    <a:pt x="129595" y="150209"/>
                  </a:lnTo>
                  <a:lnTo>
                    <a:pt x="129443" y="150058"/>
                  </a:lnTo>
                  <a:lnTo>
                    <a:pt x="129216" y="149603"/>
                  </a:lnTo>
                  <a:lnTo>
                    <a:pt x="128837" y="148769"/>
                  </a:lnTo>
                  <a:lnTo>
                    <a:pt x="128534" y="148011"/>
                  </a:lnTo>
                  <a:lnTo>
                    <a:pt x="128155" y="147178"/>
                  </a:lnTo>
                  <a:lnTo>
                    <a:pt x="127700" y="146420"/>
                  </a:lnTo>
                  <a:lnTo>
                    <a:pt x="127321" y="145738"/>
                  </a:lnTo>
                  <a:lnTo>
                    <a:pt x="126412" y="144374"/>
                  </a:lnTo>
                  <a:lnTo>
                    <a:pt x="127321" y="143843"/>
                  </a:lnTo>
                  <a:lnTo>
                    <a:pt x="128610" y="142934"/>
                  </a:lnTo>
                  <a:lnTo>
                    <a:pt x="129974" y="141873"/>
                  </a:lnTo>
                  <a:lnTo>
                    <a:pt x="131490" y="140584"/>
                  </a:lnTo>
                  <a:lnTo>
                    <a:pt x="133081" y="139068"/>
                  </a:lnTo>
                  <a:lnTo>
                    <a:pt x="135279" y="136946"/>
                  </a:lnTo>
                  <a:lnTo>
                    <a:pt x="139144" y="136189"/>
                  </a:lnTo>
                  <a:lnTo>
                    <a:pt x="142555" y="135431"/>
                  </a:lnTo>
                  <a:lnTo>
                    <a:pt x="145283" y="134673"/>
                  </a:lnTo>
                  <a:lnTo>
                    <a:pt x="146950" y="134142"/>
                  </a:lnTo>
                  <a:lnTo>
                    <a:pt x="147708" y="133991"/>
                  </a:lnTo>
                  <a:close/>
                  <a:moveTo>
                    <a:pt x="13869" y="137780"/>
                  </a:moveTo>
                  <a:lnTo>
                    <a:pt x="15688" y="138614"/>
                  </a:lnTo>
                  <a:lnTo>
                    <a:pt x="20311" y="140584"/>
                  </a:lnTo>
                  <a:lnTo>
                    <a:pt x="21902" y="141190"/>
                  </a:lnTo>
                  <a:lnTo>
                    <a:pt x="24328" y="142100"/>
                  </a:lnTo>
                  <a:lnTo>
                    <a:pt x="30315" y="144146"/>
                  </a:lnTo>
                  <a:lnTo>
                    <a:pt x="35695" y="146041"/>
                  </a:lnTo>
                  <a:lnTo>
                    <a:pt x="37514" y="146647"/>
                  </a:lnTo>
                  <a:lnTo>
                    <a:pt x="38803" y="147178"/>
                  </a:lnTo>
                  <a:lnTo>
                    <a:pt x="39712" y="147632"/>
                  </a:lnTo>
                  <a:lnTo>
                    <a:pt x="40394" y="148011"/>
                  </a:lnTo>
                  <a:lnTo>
                    <a:pt x="41001" y="148466"/>
                  </a:lnTo>
                  <a:lnTo>
                    <a:pt x="41607" y="148921"/>
                  </a:lnTo>
                  <a:lnTo>
                    <a:pt x="42668" y="149906"/>
                  </a:lnTo>
                  <a:lnTo>
                    <a:pt x="43123" y="150285"/>
                  </a:lnTo>
                  <a:lnTo>
                    <a:pt x="43123" y="150285"/>
                  </a:lnTo>
                  <a:lnTo>
                    <a:pt x="42137" y="150133"/>
                  </a:lnTo>
                  <a:lnTo>
                    <a:pt x="35771" y="148921"/>
                  </a:lnTo>
                  <a:lnTo>
                    <a:pt x="22130" y="146268"/>
                  </a:lnTo>
                  <a:lnTo>
                    <a:pt x="13111" y="144525"/>
                  </a:lnTo>
                  <a:lnTo>
                    <a:pt x="12581" y="144374"/>
                  </a:lnTo>
                  <a:lnTo>
                    <a:pt x="12277" y="144298"/>
                  </a:lnTo>
                  <a:lnTo>
                    <a:pt x="12277" y="144222"/>
                  </a:lnTo>
                  <a:lnTo>
                    <a:pt x="12202" y="144070"/>
                  </a:lnTo>
                  <a:lnTo>
                    <a:pt x="12277" y="143616"/>
                  </a:lnTo>
                  <a:lnTo>
                    <a:pt x="12960" y="140887"/>
                  </a:lnTo>
                  <a:lnTo>
                    <a:pt x="13642" y="138386"/>
                  </a:lnTo>
                  <a:lnTo>
                    <a:pt x="13869" y="137780"/>
                  </a:lnTo>
                  <a:close/>
                  <a:moveTo>
                    <a:pt x="119440" y="147708"/>
                  </a:moveTo>
                  <a:lnTo>
                    <a:pt x="119743" y="147784"/>
                  </a:lnTo>
                  <a:lnTo>
                    <a:pt x="120046" y="147860"/>
                  </a:lnTo>
                  <a:lnTo>
                    <a:pt x="120804" y="148390"/>
                  </a:lnTo>
                  <a:lnTo>
                    <a:pt x="121334" y="148769"/>
                  </a:lnTo>
                  <a:lnTo>
                    <a:pt x="121562" y="148996"/>
                  </a:lnTo>
                  <a:lnTo>
                    <a:pt x="121637" y="149300"/>
                  </a:lnTo>
                  <a:lnTo>
                    <a:pt x="121486" y="149527"/>
                  </a:lnTo>
                  <a:lnTo>
                    <a:pt x="121183" y="150133"/>
                  </a:lnTo>
                  <a:lnTo>
                    <a:pt x="121031" y="150285"/>
                  </a:lnTo>
                  <a:lnTo>
                    <a:pt x="120880" y="150361"/>
                  </a:lnTo>
                  <a:lnTo>
                    <a:pt x="120652" y="150285"/>
                  </a:lnTo>
                  <a:lnTo>
                    <a:pt x="120425" y="150209"/>
                  </a:lnTo>
                  <a:lnTo>
                    <a:pt x="119819" y="149754"/>
                  </a:lnTo>
                  <a:lnTo>
                    <a:pt x="119061" y="149224"/>
                  </a:lnTo>
                  <a:lnTo>
                    <a:pt x="118758" y="149072"/>
                  </a:lnTo>
                  <a:lnTo>
                    <a:pt x="118530" y="148996"/>
                  </a:lnTo>
                  <a:lnTo>
                    <a:pt x="118379" y="148996"/>
                  </a:lnTo>
                  <a:lnTo>
                    <a:pt x="118303" y="148921"/>
                  </a:lnTo>
                  <a:lnTo>
                    <a:pt x="118379" y="148693"/>
                  </a:lnTo>
                  <a:lnTo>
                    <a:pt x="118530" y="148390"/>
                  </a:lnTo>
                  <a:lnTo>
                    <a:pt x="118758" y="148087"/>
                  </a:lnTo>
                  <a:lnTo>
                    <a:pt x="118909" y="147860"/>
                  </a:lnTo>
                  <a:lnTo>
                    <a:pt x="119136" y="147784"/>
                  </a:lnTo>
                  <a:lnTo>
                    <a:pt x="119440" y="147708"/>
                  </a:lnTo>
                  <a:close/>
                  <a:moveTo>
                    <a:pt x="175370" y="143540"/>
                  </a:moveTo>
                  <a:lnTo>
                    <a:pt x="176204" y="143691"/>
                  </a:lnTo>
                  <a:lnTo>
                    <a:pt x="184086" y="145207"/>
                  </a:lnTo>
                  <a:lnTo>
                    <a:pt x="189391" y="146344"/>
                  </a:lnTo>
                  <a:lnTo>
                    <a:pt x="194014" y="147178"/>
                  </a:lnTo>
                  <a:lnTo>
                    <a:pt x="198106" y="147935"/>
                  </a:lnTo>
                  <a:lnTo>
                    <a:pt x="202123" y="148618"/>
                  </a:lnTo>
                  <a:lnTo>
                    <a:pt x="204624" y="148996"/>
                  </a:lnTo>
                  <a:lnTo>
                    <a:pt x="205306" y="149148"/>
                  </a:lnTo>
                  <a:lnTo>
                    <a:pt x="205533" y="149300"/>
                  </a:lnTo>
                  <a:lnTo>
                    <a:pt x="205609" y="149300"/>
                  </a:lnTo>
                  <a:lnTo>
                    <a:pt x="205533" y="149375"/>
                  </a:lnTo>
                  <a:lnTo>
                    <a:pt x="205154" y="149527"/>
                  </a:lnTo>
                  <a:lnTo>
                    <a:pt x="203411" y="149906"/>
                  </a:lnTo>
                  <a:lnTo>
                    <a:pt x="200683" y="150512"/>
                  </a:lnTo>
                  <a:lnTo>
                    <a:pt x="194620" y="150133"/>
                  </a:lnTo>
                  <a:lnTo>
                    <a:pt x="188405" y="149754"/>
                  </a:lnTo>
                  <a:lnTo>
                    <a:pt x="182039" y="149451"/>
                  </a:lnTo>
                  <a:lnTo>
                    <a:pt x="177341" y="149300"/>
                  </a:lnTo>
                  <a:lnTo>
                    <a:pt x="175067" y="149072"/>
                  </a:lnTo>
                  <a:lnTo>
                    <a:pt x="174840" y="148996"/>
                  </a:lnTo>
                  <a:lnTo>
                    <a:pt x="174688" y="148845"/>
                  </a:lnTo>
                  <a:lnTo>
                    <a:pt x="174612" y="148542"/>
                  </a:lnTo>
                  <a:lnTo>
                    <a:pt x="174688" y="148087"/>
                  </a:lnTo>
                  <a:lnTo>
                    <a:pt x="174915" y="145510"/>
                  </a:lnTo>
                  <a:lnTo>
                    <a:pt x="175067" y="144298"/>
                  </a:lnTo>
                  <a:lnTo>
                    <a:pt x="175143" y="143691"/>
                  </a:lnTo>
                  <a:lnTo>
                    <a:pt x="175219" y="143616"/>
                  </a:lnTo>
                  <a:lnTo>
                    <a:pt x="175370" y="143540"/>
                  </a:lnTo>
                  <a:close/>
                  <a:moveTo>
                    <a:pt x="42971" y="148466"/>
                  </a:moveTo>
                  <a:lnTo>
                    <a:pt x="43274" y="148618"/>
                  </a:lnTo>
                  <a:lnTo>
                    <a:pt x="44487" y="148996"/>
                  </a:lnTo>
                  <a:lnTo>
                    <a:pt x="45548" y="149375"/>
                  </a:lnTo>
                  <a:lnTo>
                    <a:pt x="45320" y="150058"/>
                  </a:lnTo>
                  <a:lnTo>
                    <a:pt x="45017" y="150815"/>
                  </a:lnTo>
                  <a:lnTo>
                    <a:pt x="43729" y="149527"/>
                  </a:lnTo>
                  <a:lnTo>
                    <a:pt x="42971" y="148845"/>
                  </a:lnTo>
                  <a:lnTo>
                    <a:pt x="42819" y="148618"/>
                  </a:lnTo>
                  <a:lnTo>
                    <a:pt x="42819" y="148542"/>
                  </a:lnTo>
                  <a:lnTo>
                    <a:pt x="42971" y="148466"/>
                  </a:lnTo>
                  <a:close/>
                  <a:moveTo>
                    <a:pt x="209322" y="149754"/>
                  </a:moveTo>
                  <a:lnTo>
                    <a:pt x="209701" y="149906"/>
                  </a:lnTo>
                  <a:lnTo>
                    <a:pt x="209853" y="149982"/>
                  </a:lnTo>
                  <a:lnTo>
                    <a:pt x="209777" y="150058"/>
                  </a:lnTo>
                  <a:lnTo>
                    <a:pt x="209777" y="150133"/>
                  </a:lnTo>
                  <a:lnTo>
                    <a:pt x="209398" y="150285"/>
                  </a:lnTo>
                  <a:lnTo>
                    <a:pt x="208792" y="150512"/>
                  </a:lnTo>
                  <a:lnTo>
                    <a:pt x="208034" y="150740"/>
                  </a:lnTo>
                  <a:lnTo>
                    <a:pt x="207352" y="150891"/>
                  </a:lnTo>
                  <a:lnTo>
                    <a:pt x="206443" y="150891"/>
                  </a:lnTo>
                  <a:lnTo>
                    <a:pt x="205154" y="150815"/>
                  </a:lnTo>
                  <a:lnTo>
                    <a:pt x="202881" y="150664"/>
                  </a:lnTo>
                  <a:lnTo>
                    <a:pt x="204927" y="150209"/>
                  </a:lnTo>
                  <a:lnTo>
                    <a:pt x="206518" y="149906"/>
                  </a:lnTo>
                  <a:lnTo>
                    <a:pt x="207882" y="149754"/>
                  </a:lnTo>
                  <a:close/>
                  <a:moveTo>
                    <a:pt x="210156" y="150815"/>
                  </a:moveTo>
                  <a:lnTo>
                    <a:pt x="210156" y="150891"/>
                  </a:lnTo>
                  <a:lnTo>
                    <a:pt x="210005" y="150967"/>
                  </a:lnTo>
                  <a:lnTo>
                    <a:pt x="209777" y="150967"/>
                  </a:lnTo>
                  <a:lnTo>
                    <a:pt x="209701" y="150891"/>
                  </a:lnTo>
                  <a:lnTo>
                    <a:pt x="209626" y="150815"/>
                  </a:lnTo>
                  <a:close/>
                  <a:moveTo>
                    <a:pt x="57825" y="147935"/>
                  </a:moveTo>
                  <a:lnTo>
                    <a:pt x="62221" y="148011"/>
                  </a:lnTo>
                  <a:lnTo>
                    <a:pt x="66541" y="148239"/>
                  </a:lnTo>
                  <a:lnTo>
                    <a:pt x="70709" y="148466"/>
                  </a:lnTo>
                  <a:lnTo>
                    <a:pt x="77833" y="149148"/>
                  </a:lnTo>
                  <a:lnTo>
                    <a:pt x="80637" y="149375"/>
                  </a:lnTo>
                  <a:lnTo>
                    <a:pt x="84426" y="149603"/>
                  </a:lnTo>
                  <a:lnTo>
                    <a:pt x="88140" y="149830"/>
                  </a:lnTo>
                  <a:lnTo>
                    <a:pt x="90489" y="149906"/>
                  </a:lnTo>
                  <a:lnTo>
                    <a:pt x="90868" y="149906"/>
                  </a:lnTo>
                  <a:lnTo>
                    <a:pt x="91095" y="150058"/>
                  </a:lnTo>
                  <a:lnTo>
                    <a:pt x="91171" y="150285"/>
                  </a:lnTo>
                  <a:lnTo>
                    <a:pt x="91171" y="150664"/>
                  </a:lnTo>
                  <a:lnTo>
                    <a:pt x="91171" y="151422"/>
                  </a:lnTo>
                  <a:lnTo>
                    <a:pt x="89352" y="151422"/>
                  </a:lnTo>
                  <a:lnTo>
                    <a:pt x="86548" y="151346"/>
                  </a:lnTo>
                  <a:lnTo>
                    <a:pt x="82153" y="151119"/>
                  </a:lnTo>
                  <a:lnTo>
                    <a:pt x="77454" y="150815"/>
                  </a:lnTo>
                  <a:lnTo>
                    <a:pt x="73665" y="150588"/>
                  </a:lnTo>
                  <a:lnTo>
                    <a:pt x="65783" y="149982"/>
                  </a:lnTo>
                  <a:lnTo>
                    <a:pt x="59341" y="149527"/>
                  </a:lnTo>
                  <a:lnTo>
                    <a:pt x="55930" y="149375"/>
                  </a:lnTo>
                  <a:lnTo>
                    <a:pt x="56916" y="148693"/>
                  </a:lnTo>
                  <a:lnTo>
                    <a:pt x="57825" y="147935"/>
                  </a:lnTo>
                  <a:close/>
                  <a:moveTo>
                    <a:pt x="99811" y="145889"/>
                  </a:moveTo>
                  <a:lnTo>
                    <a:pt x="101251" y="146041"/>
                  </a:lnTo>
                  <a:lnTo>
                    <a:pt x="102615" y="146192"/>
                  </a:lnTo>
                  <a:lnTo>
                    <a:pt x="103903" y="146420"/>
                  </a:lnTo>
                  <a:lnTo>
                    <a:pt x="104813" y="146647"/>
                  </a:lnTo>
                  <a:lnTo>
                    <a:pt x="105571" y="146874"/>
                  </a:lnTo>
                  <a:lnTo>
                    <a:pt x="106177" y="147178"/>
                  </a:lnTo>
                  <a:lnTo>
                    <a:pt x="106329" y="147329"/>
                  </a:lnTo>
                  <a:lnTo>
                    <a:pt x="106329" y="147405"/>
                  </a:lnTo>
                  <a:lnTo>
                    <a:pt x="106101" y="148011"/>
                  </a:lnTo>
                  <a:lnTo>
                    <a:pt x="105419" y="149148"/>
                  </a:lnTo>
                  <a:lnTo>
                    <a:pt x="104737" y="150361"/>
                  </a:lnTo>
                  <a:lnTo>
                    <a:pt x="104358" y="151194"/>
                  </a:lnTo>
                  <a:lnTo>
                    <a:pt x="104207" y="151422"/>
                  </a:lnTo>
                  <a:lnTo>
                    <a:pt x="104055" y="151497"/>
                  </a:lnTo>
                  <a:lnTo>
                    <a:pt x="103903" y="151573"/>
                  </a:lnTo>
                  <a:lnTo>
                    <a:pt x="103221" y="151649"/>
                  </a:lnTo>
                  <a:lnTo>
                    <a:pt x="101251" y="151649"/>
                  </a:lnTo>
                  <a:lnTo>
                    <a:pt x="100645" y="151573"/>
                  </a:lnTo>
                  <a:lnTo>
                    <a:pt x="100190" y="151497"/>
                  </a:lnTo>
                  <a:lnTo>
                    <a:pt x="100038" y="151422"/>
                  </a:lnTo>
                  <a:lnTo>
                    <a:pt x="99962" y="150436"/>
                  </a:lnTo>
                  <a:lnTo>
                    <a:pt x="99887" y="148542"/>
                  </a:lnTo>
                  <a:lnTo>
                    <a:pt x="99811" y="145889"/>
                  </a:lnTo>
                  <a:close/>
                  <a:moveTo>
                    <a:pt x="92005" y="147632"/>
                  </a:moveTo>
                  <a:lnTo>
                    <a:pt x="95339" y="147784"/>
                  </a:lnTo>
                  <a:lnTo>
                    <a:pt x="97765" y="147935"/>
                  </a:lnTo>
                  <a:lnTo>
                    <a:pt x="98523" y="148011"/>
                  </a:lnTo>
                  <a:lnTo>
                    <a:pt x="98826" y="148087"/>
                  </a:lnTo>
                  <a:lnTo>
                    <a:pt x="98977" y="148693"/>
                  </a:lnTo>
                  <a:lnTo>
                    <a:pt x="99053" y="149982"/>
                  </a:lnTo>
                  <a:lnTo>
                    <a:pt x="99129" y="151725"/>
                  </a:lnTo>
                  <a:lnTo>
                    <a:pt x="95794" y="151573"/>
                  </a:lnTo>
                  <a:lnTo>
                    <a:pt x="93369" y="151497"/>
                  </a:lnTo>
                  <a:lnTo>
                    <a:pt x="92384" y="151422"/>
                  </a:lnTo>
                  <a:lnTo>
                    <a:pt x="92232" y="150815"/>
                  </a:lnTo>
                  <a:lnTo>
                    <a:pt x="92156" y="149451"/>
                  </a:lnTo>
                  <a:lnTo>
                    <a:pt x="92005" y="147632"/>
                  </a:lnTo>
                  <a:close/>
                  <a:moveTo>
                    <a:pt x="213718" y="146268"/>
                  </a:moveTo>
                  <a:lnTo>
                    <a:pt x="214249" y="146344"/>
                  </a:lnTo>
                  <a:lnTo>
                    <a:pt x="214703" y="146420"/>
                  </a:lnTo>
                  <a:lnTo>
                    <a:pt x="215158" y="146647"/>
                  </a:lnTo>
                  <a:lnTo>
                    <a:pt x="215537" y="146874"/>
                  </a:lnTo>
                  <a:lnTo>
                    <a:pt x="215916" y="147329"/>
                  </a:lnTo>
                  <a:lnTo>
                    <a:pt x="216219" y="147860"/>
                  </a:lnTo>
                  <a:lnTo>
                    <a:pt x="216446" y="148466"/>
                  </a:lnTo>
                  <a:lnTo>
                    <a:pt x="216598" y="149072"/>
                  </a:lnTo>
                  <a:lnTo>
                    <a:pt x="216598" y="149603"/>
                  </a:lnTo>
                  <a:lnTo>
                    <a:pt x="216522" y="150209"/>
                  </a:lnTo>
                  <a:lnTo>
                    <a:pt x="216295" y="150740"/>
                  </a:lnTo>
                  <a:lnTo>
                    <a:pt x="215992" y="151194"/>
                  </a:lnTo>
                  <a:lnTo>
                    <a:pt x="215613" y="151573"/>
                  </a:lnTo>
                  <a:lnTo>
                    <a:pt x="215310" y="151876"/>
                  </a:lnTo>
                  <a:lnTo>
                    <a:pt x="214855" y="151952"/>
                  </a:lnTo>
                  <a:lnTo>
                    <a:pt x="214173" y="152028"/>
                  </a:lnTo>
                  <a:lnTo>
                    <a:pt x="213642" y="152104"/>
                  </a:lnTo>
                  <a:lnTo>
                    <a:pt x="213112" y="152028"/>
                  </a:lnTo>
                  <a:lnTo>
                    <a:pt x="212657" y="151952"/>
                  </a:lnTo>
                  <a:lnTo>
                    <a:pt x="212278" y="151801"/>
                  </a:lnTo>
                  <a:lnTo>
                    <a:pt x="211899" y="151649"/>
                  </a:lnTo>
                  <a:lnTo>
                    <a:pt x="211596" y="151422"/>
                  </a:lnTo>
                  <a:lnTo>
                    <a:pt x="211369" y="151194"/>
                  </a:lnTo>
                  <a:lnTo>
                    <a:pt x="211141" y="150891"/>
                  </a:lnTo>
                  <a:lnTo>
                    <a:pt x="210990" y="150436"/>
                  </a:lnTo>
                  <a:lnTo>
                    <a:pt x="210914" y="149830"/>
                  </a:lnTo>
                  <a:lnTo>
                    <a:pt x="210914" y="149300"/>
                  </a:lnTo>
                  <a:lnTo>
                    <a:pt x="210990" y="148693"/>
                  </a:lnTo>
                  <a:lnTo>
                    <a:pt x="211141" y="148163"/>
                  </a:lnTo>
                  <a:lnTo>
                    <a:pt x="211369" y="147632"/>
                  </a:lnTo>
                  <a:lnTo>
                    <a:pt x="211596" y="147178"/>
                  </a:lnTo>
                  <a:lnTo>
                    <a:pt x="211899" y="146874"/>
                  </a:lnTo>
                  <a:lnTo>
                    <a:pt x="212278" y="146571"/>
                  </a:lnTo>
                  <a:lnTo>
                    <a:pt x="212733" y="146420"/>
                  </a:lnTo>
                  <a:lnTo>
                    <a:pt x="213188" y="146268"/>
                  </a:lnTo>
                  <a:close/>
                  <a:moveTo>
                    <a:pt x="217735" y="149679"/>
                  </a:moveTo>
                  <a:lnTo>
                    <a:pt x="218265" y="149754"/>
                  </a:lnTo>
                  <a:lnTo>
                    <a:pt x="218947" y="149830"/>
                  </a:lnTo>
                  <a:lnTo>
                    <a:pt x="220615" y="150361"/>
                  </a:lnTo>
                  <a:lnTo>
                    <a:pt x="222737" y="151119"/>
                  </a:lnTo>
                  <a:lnTo>
                    <a:pt x="224934" y="152028"/>
                  </a:lnTo>
                  <a:lnTo>
                    <a:pt x="225768" y="152483"/>
                  </a:lnTo>
                  <a:lnTo>
                    <a:pt x="225768" y="152483"/>
                  </a:lnTo>
                  <a:lnTo>
                    <a:pt x="224783" y="152331"/>
                  </a:lnTo>
                  <a:lnTo>
                    <a:pt x="222434" y="151876"/>
                  </a:lnTo>
                  <a:lnTo>
                    <a:pt x="218341" y="151119"/>
                  </a:lnTo>
                  <a:lnTo>
                    <a:pt x="218038" y="151043"/>
                  </a:lnTo>
                  <a:lnTo>
                    <a:pt x="217735" y="150967"/>
                  </a:lnTo>
                  <a:lnTo>
                    <a:pt x="217507" y="150815"/>
                  </a:lnTo>
                  <a:lnTo>
                    <a:pt x="217356" y="150588"/>
                  </a:lnTo>
                  <a:lnTo>
                    <a:pt x="217204" y="150436"/>
                  </a:lnTo>
                  <a:lnTo>
                    <a:pt x="217128" y="150209"/>
                  </a:lnTo>
                  <a:lnTo>
                    <a:pt x="217128" y="150058"/>
                  </a:lnTo>
                  <a:lnTo>
                    <a:pt x="217204" y="149906"/>
                  </a:lnTo>
                  <a:lnTo>
                    <a:pt x="217432" y="149754"/>
                  </a:lnTo>
                  <a:lnTo>
                    <a:pt x="217735" y="149679"/>
                  </a:lnTo>
                  <a:close/>
                  <a:moveTo>
                    <a:pt x="12505" y="145056"/>
                  </a:moveTo>
                  <a:lnTo>
                    <a:pt x="13263" y="145131"/>
                  </a:lnTo>
                  <a:lnTo>
                    <a:pt x="14475" y="145359"/>
                  </a:lnTo>
                  <a:lnTo>
                    <a:pt x="17658" y="145965"/>
                  </a:lnTo>
                  <a:lnTo>
                    <a:pt x="22054" y="146874"/>
                  </a:lnTo>
                  <a:lnTo>
                    <a:pt x="34786" y="149451"/>
                  </a:lnTo>
                  <a:lnTo>
                    <a:pt x="40243" y="150588"/>
                  </a:lnTo>
                  <a:lnTo>
                    <a:pt x="42819" y="151119"/>
                  </a:lnTo>
                  <a:lnTo>
                    <a:pt x="42819" y="151194"/>
                  </a:lnTo>
                  <a:lnTo>
                    <a:pt x="42440" y="151270"/>
                  </a:lnTo>
                  <a:lnTo>
                    <a:pt x="40849" y="151497"/>
                  </a:lnTo>
                  <a:lnTo>
                    <a:pt x="34634" y="151876"/>
                  </a:lnTo>
                  <a:lnTo>
                    <a:pt x="25843" y="152331"/>
                  </a:lnTo>
                  <a:lnTo>
                    <a:pt x="16218" y="152710"/>
                  </a:lnTo>
                  <a:lnTo>
                    <a:pt x="11595" y="152862"/>
                  </a:lnTo>
                  <a:lnTo>
                    <a:pt x="11747" y="149224"/>
                  </a:lnTo>
                  <a:lnTo>
                    <a:pt x="11899" y="146571"/>
                  </a:lnTo>
                  <a:lnTo>
                    <a:pt x="12050" y="145283"/>
                  </a:lnTo>
                  <a:lnTo>
                    <a:pt x="12050" y="145131"/>
                  </a:lnTo>
                  <a:lnTo>
                    <a:pt x="12126" y="145056"/>
                  </a:lnTo>
                  <a:close/>
                  <a:moveTo>
                    <a:pt x="211748" y="152104"/>
                  </a:moveTo>
                  <a:lnTo>
                    <a:pt x="211975" y="152180"/>
                  </a:lnTo>
                  <a:lnTo>
                    <a:pt x="212051" y="152255"/>
                  </a:lnTo>
                  <a:lnTo>
                    <a:pt x="212051" y="152558"/>
                  </a:lnTo>
                  <a:lnTo>
                    <a:pt x="211899" y="153089"/>
                  </a:lnTo>
                  <a:lnTo>
                    <a:pt x="211596" y="153771"/>
                  </a:lnTo>
                  <a:lnTo>
                    <a:pt x="211444" y="153165"/>
                  </a:lnTo>
                  <a:lnTo>
                    <a:pt x="211369" y="152710"/>
                  </a:lnTo>
                  <a:lnTo>
                    <a:pt x="211444" y="152407"/>
                  </a:lnTo>
                  <a:lnTo>
                    <a:pt x="211596" y="152180"/>
                  </a:lnTo>
                  <a:lnTo>
                    <a:pt x="211748" y="152104"/>
                  </a:lnTo>
                  <a:close/>
                  <a:moveTo>
                    <a:pt x="174233" y="66995"/>
                  </a:moveTo>
                  <a:lnTo>
                    <a:pt x="174385" y="67071"/>
                  </a:lnTo>
                  <a:lnTo>
                    <a:pt x="174536" y="67223"/>
                  </a:lnTo>
                  <a:lnTo>
                    <a:pt x="174764" y="67829"/>
                  </a:lnTo>
                  <a:lnTo>
                    <a:pt x="176658" y="72755"/>
                  </a:lnTo>
                  <a:lnTo>
                    <a:pt x="178023" y="76317"/>
                  </a:lnTo>
                  <a:lnTo>
                    <a:pt x="179311" y="79652"/>
                  </a:lnTo>
                  <a:lnTo>
                    <a:pt x="180827" y="83441"/>
                  </a:lnTo>
                  <a:lnTo>
                    <a:pt x="182949" y="88443"/>
                  </a:lnTo>
                  <a:lnTo>
                    <a:pt x="184995" y="93218"/>
                  </a:lnTo>
                  <a:lnTo>
                    <a:pt x="185525" y="94657"/>
                  </a:lnTo>
                  <a:lnTo>
                    <a:pt x="185677" y="95264"/>
                  </a:lnTo>
                  <a:lnTo>
                    <a:pt x="185298" y="95567"/>
                  </a:lnTo>
                  <a:lnTo>
                    <a:pt x="184540" y="95870"/>
                  </a:lnTo>
                  <a:lnTo>
                    <a:pt x="184010" y="96022"/>
                  </a:lnTo>
                  <a:lnTo>
                    <a:pt x="183707" y="96097"/>
                  </a:lnTo>
                  <a:lnTo>
                    <a:pt x="183479" y="96022"/>
                  </a:lnTo>
                  <a:lnTo>
                    <a:pt x="183328" y="95870"/>
                  </a:lnTo>
                  <a:lnTo>
                    <a:pt x="183252" y="95643"/>
                  </a:lnTo>
                  <a:lnTo>
                    <a:pt x="183176" y="95491"/>
                  </a:lnTo>
                  <a:lnTo>
                    <a:pt x="183252" y="95340"/>
                  </a:lnTo>
                  <a:lnTo>
                    <a:pt x="183403" y="95340"/>
                  </a:lnTo>
                  <a:lnTo>
                    <a:pt x="183479" y="95264"/>
                  </a:lnTo>
                  <a:lnTo>
                    <a:pt x="183479" y="95112"/>
                  </a:lnTo>
                  <a:lnTo>
                    <a:pt x="183252" y="94657"/>
                  </a:lnTo>
                  <a:lnTo>
                    <a:pt x="183100" y="94354"/>
                  </a:lnTo>
                  <a:lnTo>
                    <a:pt x="182949" y="94203"/>
                  </a:lnTo>
                  <a:lnTo>
                    <a:pt x="182721" y="94051"/>
                  </a:lnTo>
                  <a:lnTo>
                    <a:pt x="182570" y="93975"/>
                  </a:lnTo>
                  <a:lnTo>
                    <a:pt x="182191" y="93900"/>
                  </a:lnTo>
                  <a:lnTo>
                    <a:pt x="181736" y="93672"/>
                  </a:lnTo>
                  <a:lnTo>
                    <a:pt x="181433" y="93445"/>
                  </a:lnTo>
                  <a:lnTo>
                    <a:pt x="181130" y="93445"/>
                  </a:lnTo>
                  <a:lnTo>
                    <a:pt x="180599" y="93596"/>
                  </a:lnTo>
                  <a:lnTo>
                    <a:pt x="179841" y="93900"/>
                  </a:lnTo>
                  <a:lnTo>
                    <a:pt x="179084" y="94203"/>
                  </a:lnTo>
                  <a:lnTo>
                    <a:pt x="178402" y="94582"/>
                  </a:lnTo>
                  <a:lnTo>
                    <a:pt x="177644" y="95036"/>
                  </a:lnTo>
                  <a:lnTo>
                    <a:pt x="176962" y="95491"/>
                  </a:lnTo>
                  <a:lnTo>
                    <a:pt x="175294" y="96780"/>
                  </a:lnTo>
                  <a:lnTo>
                    <a:pt x="173324" y="98598"/>
                  </a:lnTo>
                  <a:lnTo>
                    <a:pt x="171884" y="99963"/>
                  </a:lnTo>
                  <a:lnTo>
                    <a:pt x="170520" y="101327"/>
                  </a:lnTo>
                  <a:lnTo>
                    <a:pt x="169307" y="102691"/>
                  </a:lnTo>
                  <a:lnTo>
                    <a:pt x="168170" y="104055"/>
                  </a:lnTo>
                  <a:lnTo>
                    <a:pt x="167109" y="105495"/>
                  </a:lnTo>
                  <a:lnTo>
                    <a:pt x="166048" y="107011"/>
                  </a:lnTo>
                  <a:lnTo>
                    <a:pt x="165063" y="108602"/>
                  </a:lnTo>
                  <a:lnTo>
                    <a:pt x="164002" y="110421"/>
                  </a:lnTo>
                  <a:lnTo>
                    <a:pt x="163244" y="111709"/>
                  </a:lnTo>
                  <a:lnTo>
                    <a:pt x="163017" y="112088"/>
                  </a:lnTo>
                  <a:lnTo>
                    <a:pt x="162941" y="112164"/>
                  </a:lnTo>
                  <a:lnTo>
                    <a:pt x="163017" y="111785"/>
                  </a:lnTo>
                  <a:lnTo>
                    <a:pt x="163396" y="111103"/>
                  </a:lnTo>
                  <a:lnTo>
                    <a:pt x="164533" y="108981"/>
                  </a:lnTo>
                  <a:lnTo>
                    <a:pt x="165973" y="106480"/>
                  </a:lnTo>
                  <a:lnTo>
                    <a:pt x="167261" y="104358"/>
                  </a:lnTo>
                  <a:lnTo>
                    <a:pt x="167412" y="104131"/>
                  </a:lnTo>
                  <a:lnTo>
                    <a:pt x="167488" y="103979"/>
                  </a:lnTo>
                  <a:lnTo>
                    <a:pt x="167412" y="103903"/>
                  </a:lnTo>
                  <a:lnTo>
                    <a:pt x="167261" y="103903"/>
                  </a:lnTo>
                  <a:lnTo>
                    <a:pt x="167034" y="104055"/>
                  </a:lnTo>
                  <a:lnTo>
                    <a:pt x="166655" y="104586"/>
                  </a:lnTo>
                  <a:lnTo>
                    <a:pt x="165594" y="106177"/>
                  </a:lnTo>
                  <a:lnTo>
                    <a:pt x="164533" y="107920"/>
                  </a:lnTo>
                  <a:lnTo>
                    <a:pt x="163472" y="109739"/>
                  </a:lnTo>
                  <a:lnTo>
                    <a:pt x="162562" y="111558"/>
                  </a:lnTo>
                  <a:lnTo>
                    <a:pt x="161728" y="113225"/>
                  </a:lnTo>
                  <a:lnTo>
                    <a:pt x="160971" y="114817"/>
                  </a:lnTo>
                  <a:lnTo>
                    <a:pt x="160516" y="116105"/>
                  </a:lnTo>
                  <a:lnTo>
                    <a:pt x="160213" y="117090"/>
                  </a:lnTo>
                  <a:lnTo>
                    <a:pt x="160137" y="117469"/>
                  </a:lnTo>
                  <a:lnTo>
                    <a:pt x="160137" y="117697"/>
                  </a:lnTo>
                  <a:lnTo>
                    <a:pt x="160137" y="117924"/>
                  </a:lnTo>
                  <a:lnTo>
                    <a:pt x="159910" y="118454"/>
                  </a:lnTo>
                  <a:lnTo>
                    <a:pt x="159228" y="120122"/>
                  </a:lnTo>
                  <a:lnTo>
                    <a:pt x="158242" y="122320"/>
                  </a:lnTo>
                  <a:lnTo>
                    <a:pt x="157030" y="124896"/>
                  </a:lnTo>
                  <a:lnTo>
                    <a:pt x="155666" y="127473"/>
                  </a:lnTo>
                  <a:lnTo>
                    <a:pt x="154377" y="129822"/>
                  </a:lnTo>
                  <a:lnTo>
                    <a:pt x="153316" y="131793"/>
                  </a:lnTo>
                  <a:lnTo>
                    <a:pt x="152558" y="132930"/>
                  </a:lnTo>
                  <a:lnTo>
                    <a:pt x="152483" y="133006"/>
                  </a:lnTo>
                  <a:lnTo>
                    <a:pt x="152483" y="132854"/>
                  </a:lnTo>
                  <a:lnTo>
                    <a:pt x="153013" y="131869"/>
                  </a:lnTo>
                  <a:lnTo>
                    <a:pt x="156575" y="124972"/>
                  </a:lnTo>
                  <a:lnTo>
                    <a:pt x="158242" y="121789"/>
                  </a:lnTo>
                  <a:lnTo>
                    <a:pt x="158924" y="120349"/>
                  </a:lnTo>
                  <a:lnTo>
                    <a:pt x="158849" y="120198"/>
                  </a:lnTo>
                  <a:lnTo>
                    <a:pt x="158621" y="120198"/>
                  </a:lnTo>
                  <a:lnTo>
                    <a:pt x="158545" y="120273"/>
                  </a:lnTo>
                  <a:lnTo>
                    <a:pt x="158318" y="120652"/>
                  </a:lnTo>
                  <a:lnTo>
                    <a:pt x="157560" y="121865"/>
                  </a:lnTo>
                  <a:lnTo>
                    <a:pt x="156499" y="123760"/>
                  </a:lnTo>
                  <a:lnTo>
                    <a:pt x="155211" y="126185"/>
                  </a:lnTo>
                  <a:lnTo>
                    <a:pt x="152786" y="130732"/>
                  </a:lnTo>
                  <a:lnTo>
                    <a:pt x="151346" y="133309"/>
                  </a:lnTo>
                  <a:lnTo>
                    <a:pt x="150967" y="134067"/>
                  </a:lnTo>
                  <a:lnTo>
                    <a:pt x="150891" y="134370"/>
                  </a:lnTo>
                  <a:lnTo>
                    <a:pt x="150815" y="134521"/>
                  </a:lnTo>
                  <a:lnTo>
                    <a:pt x="150891" y="134673"/>
                  </a:lnTo>
                  <a:lnTo>
                    <a:pt x="150967" y="134673"/>
                  </a:lnTo>
                  <a:lnTo>
                    <a:pt x="151194" y="134597"/>
                  </a:lnTo>
                  <a:lnTo>
                    <a:pt x="151422" y="134445"/>
                  </a:lnTo>
                  <a:lnTo>
                    <a:pt x="151422" y="134597"/>
                  </a:lnTo>
                  <a:lnTo>
                    <a:pt x="151118" y="135128"/>
                  </a:lnTo>
                  <a:lnTo>
                    <a:pt x="149906" y="137022"/>
                  </a:lnTo>
                  <a:lnTo>
                    <a:pt x="148390" y="139372"/>
                  </a:lnTo>
                  <a:lnTo>
                    <a:pt x="147102" y="141266"/>
                  </a:lnTo>
                  <a:lnTo>
                    <a:pt x="145510" y="143237"/>
                  </a:lnTo>
                  <a:lnTo>
                    <a:pt x="144070" y="144980"/>
                  </a:lnTo>
                  <a:lnTo>
                    <a:pt x="142630" y="146496"/>
                  </a:lnTo>
                  <a:lnTo>
                    <a:pt x="141190" y="147935"/>
                  </a:lnTo>
                  <a:lnTo>
                    <a:pt x="139675" y="149148"/>
                  </a:lnTo>
                  <a:lnTo>
                    <a:pt x="138083" y="150361"/>
                  </a:lnTo>
                  <a:lnTo>
                    <a:pt x="136264" y="151573"/>
                  </a:lnTo>
                  <a:lnTo>
                    <a:pt x="134218" y="152786"/>
                  </a:lnTo>
                  <a:lnTo>
                    <a:pt x="133005" y="153468"/>
                  </a:lnTo>
                  <a:lnTo>
                    <a:pt x="132172" y="153847"/>
                  </a:lnTo>
                  <a:lnTo>
                    <a:pt x="131565" y="154074"/>
                  </a:lnTo>
                  <a:lnTo>
                    <a:pt x="129822" y="154074"/>
                  </a:lnTo>
                  <a:lnTo>
                    <a:pt x="129822" y="152634"/>
                  </a:lnTo>
                  <a:lnTo>
                    <a:pt x="129822" y="151119"/>
                  </a:lnTo>
                  <a:lnTo>
                    <a:pt x="131187" y="150588"/>
                  </a:lnTo>
                  <a:lnTo>
                    <a:pt x="132551" y="150058"/>
                  </a:lnTo>
                  <a:lnTo>
                    <a:pt x="133839" y="149375"/>
                  </a:lnTo>
                  <a:lnTo>
                    <a:pt x="135203" y="148542"/>
                  </a:lnTo>
                  <a:lnTo>
                    <a:pt x="136643" y="147405"/>
                  </a:lnTo>
                  <a:lnTo>
                    <a:pt x="138235" y="146192"/>
                  </a:lnTo>
                  <a:lnTo>
                    <a:pt x="139750" y="144904"/>
                  </a:lnTo>
                  <a:lnTo>
                    <a:pt x="141190" y="143540"/>
                  </a:lnTo>
                  <a:lnTo>
                    <a:pt x="142630" y="142100"/>
                  </a:lnTo>
                  <a:lnTo>
                    <a:pt x="143994" y="140508"/>
                  </a:lnTo>
                  <a:lnTo>
                    <a:pt x="145359" y="138917"/>
                  </a:lnTo>
                  <a:lnTo>
                    <a:pt x="146647" y="137250"/>
                  </a:lnTo>
                  <a:lnTo>
                    <a:pt x="147860" y="135506"/>
                  </a:lnTo>
                  <a:lnTo>
                    <a:pt x="148996" y="133839"/>
                  </a:lnTo>
                  <a:lnTo>
                    <a:pt x="149678" y="133081"/>
                  </a:lnTo>
                  <a:lnTo>
                    <a:pt x="149754" y="132930"/>
                  </a:lnTo>
                  <a:lnTo>
                    <a:pt x="149830" y="132778"/>
                  </a:lnTo>
                  <a:lnTo>
                    <a:pt x="149830" y="132627"/>
                  </a:lnTo>
                  <a:lnTo>
                    <a:pt x="149830" y="132475"/>
                  </a:lnTo>
                  <a:lnTo>
                    <a:pt x="149754" y="132323"/>
                  </a:lnTo>
                  <a:lnTo>
                    <a:pt x="149603" y="132172"/>
                  </a:lnTo>
                  <a:lnTo>
                    <a:pt x="149300" y="132172"/>
                  </a:lnTo>
                  <a:lnTo>
                    <a:pt x="147026" y="132930"/>
                  </a:lnTo>
                  <a:lnTo>
                    <a:pt x="143767" y="133839"/>
                  </a:lnTo>
                  <a:lnTo>
                    <a:pt x="140357" y="134673"/>
                  </a:lnTo>
                  <a:lnTo>
                    <a:pt x="137325" y="135355"/>
                  </a:lnTo>
                  <a:lnTo>
                    <a:pt x="134976" y="135810"/>
                  </a:lnTo>
                  <a:lnTo>
                    <a:pt x="132626" y="138235"/>
                  </a:lnTo>
                  <a:lnTo>
                    <a:pt x="131414" y="139447"/>
                  </a:lnTo>
                  <a:lnTo>
                    <a:pt x="130201" y="140584"/>
                  </a:lnTo>
                  <a:lnTo>
                    <a:pt x="129065" y="141494"/>
                  </a:lnTo>
                  <a:lnTo>
                    <a:pt x="128079" y="142327"/>
                  </a:lnTo>
                  <a:lnTo>
                    <a:pt x="127094" y="143009"/>
                  </a:lnTo>
                  <a:lnTo>
                    <a:pt x="126336" y="143464"/>
                  </a:lnTo>
                  <a:lnTo>
                    <a:pt x="125806" y="143691"/>
                  </a:lnTo>
                  <a:lnTo>
                    <a:pt x="125654" y="143691"/>
                  </a:lnTo>
                  <a:lnTo>
                    <a:pt x="125503" y="143616"/>
                  </a:lnTo>
                  <a:lnTo>
                    <a:pt x="125503" y="143540"/>
                  </a:lnTo>
                  <a:lnTo>
                    <a:pt x="125503" y="143464"/>
                  </a:lnTo>
                  <a:lnTo>
                    <a:pt x="125730" y="143161"/>
                  </a:lnTo>
                  <a:lnTo>
                    <a:pt x="126109" y="142858"/>
                  </a:lnTo>
                  <a:lnTo>
                    <a:pt x="126791" y="142327"/>
                  </a:lnTo>
                  <a:lnTo>
                    <a:pt x="128079" y="141418"/>
                  </a:lnTo>
                  <a:lnTo>
                    <a:pt x="129140" y="140584"/>
                  </a:lnTo>
                  <a:lnTo>
                    <a:pt x="129747" y="139978"/>
                  </a:lnTo>
                  <a:lnTo>
                    <a:pt x="129898" y="139826"/>
                  </a:lnTo>
                  <a:lnTo>
                    <a:pt x="129898" y="139675"/>
                  </a:lnTo>
                  <a:lnTo>
                    <a:pt x="129671" y="139751"/>
                  </a:lnTo>
                  <a:lnTo>
                    <a:pt x="129216" y="139978"/>
                  </a:lnTo>
                  <a:lnTo>
                    <a:pt x="127928" y="140887"/>
                  </a:lnTo>
                  <a:lnTo>
                    <a:pt x="126260" y="142100"/>
                  </a:lnTo>
                  <a:lnTo>
                    <a:pt x="125654" y="142403"/>
                  </a:lnTo>
                  <a:lnTo>
                    <a:pt x="125199" y="142630"/>
                  </a:lnTo>
                  <a:lnTo>
                    <a:pt x="124820" y="142630"/>
                  </a:lnTo>
                  <a:lnTo>
                    <a:pt x="124442" y="142555"/>
                  </a:lnTo>
                  <a:lnTo>
                    <a:pt x="123987" y="142403"/>
                  </a:lnTo>
                  <a:lnTo>
                    <a:pt x="123456" y="142100"/>
                  </a:lnTo>
                  <a:lnTo>
                    <a:pt x="121941" y="141190"/>
                  </a:lnTo>
                  <a:lnTo>
                    <a:pt x="123911" y="140433"/>
                  </a:lnTo>
                  <a:lnTo>
                    <a:pt x="125124" y="139902"/>
                  </a:lnTo>
                  <a:lnTo>
                    <a:pt x="126336" y="139296"/>
                  </a:lnTo>
                  <a:lnTo>
                    <a:pt x="127549" y="138538"/>
                  </a:lnTo>
                  <a:lnTo>
                    <a:pt x="128761" y="137704"/>
                  </a:lnTo>
                  <a:lnTo>
                    <a:pt x="129898" y="136795"/>
                  </a:lnTo>
                  <a:lnTo>
                    <a:pt x="131035" y="135734"/>
                  </a:lnTo>
                  <a:lnTo>
                    <a:pt x="132172" y="134673"/>
                  </a:lnTo>
                  <a:lnTo>
                    <a:pt x="133384" y="133384"/>
                  </a:lnTo>
                  <a:lnTo>
                    <a:pt x="134445" y="132096"/>
                  </a:lnTo>
                  <a:lnTo>
                    <a:pt x="135582" y="130580"/>
                  </a:lnTo>
                  <a:lnTo>
                    <a:pt x="136719" y="129065"/>
                  </a:lnTo>
                  <a:lnTo>
                    <a:pt x="137856" y="127397"/>
                  </a:lnTo>
                  <a:lnTo>
                    <a:pt x="138993" y="125578"/>
                  </a:lnTo>
                  <a:lnTo>
                    <a:pt x="140054" y="123684"/>
                  </a:lnTo>
                  <a:lnTo>
                    <a:pt x="141190" y="121713"/>
                  </a:lnTo>
                  <a:lnTo>
                    <a:pt x="142327" y="119516"/>
                  </a:lnTo>
                  <a:lnTo>
                    <a:pt x="143919" y="116332"/>
                  </a:lnTo>
                  <a:lnTo>
                    <a:pt x="145359" y="113149"/>
                  </a:lnTo>
                  <a:lnTo>
                    <a:pt x="147860" y="107693"/>
                  </a:lnTo>
                  <a:lnTo>
                    <a:pt x="150588" y="102236"/>
                  </a:lnTo>
                  <a:lnTo>
                    <a:pt x="153392" y="96931"/>
                  </a:lnTo>
                  <a:lnTo>
                    <a:pt x="156196" y="91778"/>
                  </a:lnTo>
                  <a:lnTo>
                    <a:pt x="158924" y="87003"/>
                  </a:lnTo>
                  <a:lnTo>
                    <a:pt x="161501" y="82759"/>
                  </a:lnTo>
                  <a:lnTo>
                    <a:pt x="162790" y="80864"/>
                  </a:lnTo>
                  <a:lnTo>
                    <a:pt x="163926" y="79121"/>
                  </a:lnTo>
                  <a:lnTo>
                    <a:pt x="165063" y="77606"/>
                  </a:lnTo>
                  <a:lnTo>
                    <a:pt x="166124" y="76241"/>
                  </a:lnTo>
                  <a:lnTo>
                    <a:pt x="167261" y="74877"/>
                  </a:lnTo>
                  <a:lnTo>
                    <a:pt x="168549" y="73589"/>
                  </a:lnTo>
                  <a:lnTo>
                    <a:pt x="169838" y="72300"/>
                  </a:lnTo>
                  <a:lnTo>
                    <a:pt x="171202" y="71012"/>
                  </a:lnTo>
                  <a:lnTo>
                    <a:pt x="171732" y="70557"/>
                  </a:lnTo>
                  <a:lnTo>
                    <a:pt x="171808" y="70406"/>
                  </a:lnTo>
                  <a:lnTo>
                    <a:pt x="171884" y="70178"/>
                  </a:lnTo>
                  <a:lnTo>
                    <a:pt x="171884" y="69951"/>
                  </a:lnTo>
                  <a:lnTo>
                    <a:pt x="171808" y="69724"/>
                  </a:lnTo>
                  <a:lnTo>
                    <a:pt x="171505" y="68966"/>
                  </a:lnTo>
                  <a:lnTo>
                    <a:pt x="171278" y="68284"/>
                  </a:lnTo>
                  <a:lnTo>
                    <a:pt x="171202" y="68056"/>
                  </a:lnTo>
                  <a:lnTo>
                    <a:pt x="171278" y="67981"/>
                  </a:lnTo>
                  <a:lnTo>
                    <a:pt x="171353" y="68056"/>
                  </a:lnTo>
                  <a:lnTo>
                    <a:pt x="171429" y="68284"/>
                  </a:lnTo>
                  <a:lnTo>
                    <a:pt x="171657" y="68814"/>
                  </a:lnTo>
                  <a:lnTo>
                    <a:pt x="171960" y="69345"/>
                  </a:lnTo>
                  <a:lnTo>
                    <a:pt x="172111" y="69496"/>
                  </a:lnTo>
                  <a:lnTo>
                    <a:pt x="172187" y="69572"/>
                  </a:lnTo>
                  <a:lnTo>
                    <a:pt x="172263" y="69572"/>
                  </a:lnTo>
                  <a:lnTo>
                    <a:pt x="172339" y="69421"/>
                  </a:lnTo>
                  <a:lnTo>
                    <a:pt x="172339" y="69269"/>
                  </a:lnTo>
                  <a:lnTo>
                    <a:pt x="172263" y="68966"/>
                  </a:lnTo>
                  <a:lnTo>
                    <a:pt x="172111" y="68284"/>
                  </a:lnTo>
                  <a:lnTo>
                    <a:pt x="172111" y="68056"/>
                  </a:lnTo>
                  <a:lnTo>
                    <a:pt x="172187" y="67905"/>
                  </a:lnTo>
                  <a:lnTo>
                    <a:pt x="172263" y="67753"/>
                  </a:lnTo>
                  <a:lnTo>
                    <a:pt x="172490" y="67602"/>
                  </a:lnTo>
                  <a:lnTo>
                    <a:pt x="173021" y="67374"/>
                  </a:lnTo>
                  <a:lnTo>
                    <a:pt x="173779" y="67071"/>
                  </a:lnTo>
                  <a:lnTo>
                    <a:pt x="174082" y="66995"/>
                  </a:lnTo>
                  <a:close/>
                  <a:moveTo>
                    <a:pt x="56992" y="150815"/>
                  </a:moveTo>
                  <a:lnTo>
                    <a:pt x="59492" y="150891"/>
                  </a:lnTo>
                  <a:lnTo>
                    <a:pt x="63737" y="151119"/>
                  </a:lnTo>
                  <a:lnTo>
                    <a:pt x="69799" y="151573"/>
                  </a:lnTo>
                  <a:lnTo>
                    <a:pt x="75938" y="151952"/>
                  </a:lnTo>
                  <a:lnTo>
                    <a:pt x="81774" y="152255"/>
                  </a:lnTo>
                  <a:lnTo>
                    <a:pt x="87761" y="152483"/>
                  </a:lnTo>
                  <a:lnTo>
                    <a:pt x="94430" y="152710"/>
                  </a:lnTo>
                  <a:lnTo>
                    <a:pt x="99584" y="152786"/>
                  </a:lnTo>
                  <a:lnTo>
                    <a:pt x="101175" y="152862"/>
                  </a:lnTo>
                  <a:lnTo>
                    <a:pt x="101857" y="152937"/>
                  </a:lnTo>
                  <a:lnTo>
                    <a:pt x="102236" y="153013"/>
                  </a:lnTo>
                  <a:lnTo>
                    <a:pt x="103524" y="153013"/>
                  </a:lnTo>
                  <a:lnTo>
                    <a:pt x="103600" y="153089"/>
                  </a:lnTo>
                  <a:lnTo>
                    <a:pt x="103600" y="153316"/>
                  </a:lnTo>
                  <a:lnTo>
                    <a:pt x="103449" y="153468"/>
                  </a:lnTo>
                  <a:lnTo>
                    <a:pt x="103221" y="153544"/>
                  </a:lnTo>
                  <a:lnTo>
                    <a:pt x="102918" y="153619"/>
                  </a:lnTo>
                  <a:lnTo>
                    <a:pt x="102539" y="153695"/>
                  </a:lnTo>
                  <a:lnTo>
                    <a:pt x="101630" y="153695"/>
                  </a:lnTo>
                  <a:lnTo>
                    <a:pt x="102615" y="153847"/>
                  </a:lnTo>
                  <a:lnTo>
                    <a:pt x="102842" y="153923"/>
                  </a:lnTo>
                  <a:lnTo>
                    <a:pt x="102463" y="153998"/>
                  </a:lnTo>
                  <a:lnTo>
                    <a:pt x="100417" y="154074"/>
                  </a:lnTo>
                  <a:lnTo>
                    <a:pt x="97386" y="153998"/>
                  </a:lnTo>
                  <a:lnTo>
                    <a:pt x="94430" y="153847"/>
                  </a:lnTo>
                  <a:lnTo>
                    <a:pt x="91626" y="153695"/>
                  </a:lnTo>
                  <a:lnTo>
                    <a:pt x="89959" y="153619"/>
                  </a:lnTo>
                  <a:lnTo>
                    <a:pt x="89201" y="153695"/>
                  </a:lnTo>
                  <a:lnTo>
                    <a:pt x="89049" y="153695"/>
                  </a:lnTo>
                  <a:lnTo>
                    <a:pt x="89049" y="153847"/>
                  </a:lnTo>
                  <a:lnTo>
                    <a:pt x="89049" y="153923"/>
                  </a:lnTo>
                  <a:lnTo>
                    <a:pt x="89125" y="153998"/>
                  </a:lnTo>
                  <a:lnTo>
                    <a:pt x="89580" y="154150"/>
                  </a:lnTo>
                  <a:lnTo>
                    <a:pt x="89731" y="154226"/>
                  </a:lnTo>
                  <a:lnTo>
                    <a:pt x="86018" y="154226"/>
                  </a:lnTo>
                  <a:lnTo>
                    <a:pt x="84350" y="154074"/>
                  </a:lnTo>
                  <a:lnTo>
                    <a:pt x="82683" y="153923"/>
                  </a:lnTo>
                  <a:lnTo>
                    <a:pt x="84578" y="153923"/>
                  </a:lnTo>
                  <a:lnTo>
                    <a:pt x="86018" y="153847"/>
                  </a:lnTo>
                  <a:lnTo>
                    <a:pt x="86397" y="153771"/>
                  </a:lnTo>
                  <a:lnTo>
                    <a:pt x="86624" y="153695"/>
                  </a:lnTo>
                  <a:lnTo>
                    <a:pt x="86700" y="153544"/>
                  </a:lnTo>
                  <a:lnTo>
                    <a:pt x="86624" y="153468"/>
                  </a:lnTo>
                  <a:lnTo>
                    <a:pt x="86548" y="153392"/>
                  </a:lnTo>
                  <a:lnTo>
                    <a:pt x="86321" y="153392"/>
                  </a:lnTo>
                  <a:lnTo>
                    <a:pt x="85563" y="153316"/>
                  </a:lnTo>
                  <a:lnTo>
                    <a:pt x="84123" y="153392"/>
                  </a:lnTo>
                  <a:lnTo>
                    <a:pt x="82835" y="153468"/>
                  </a:lnTo>
                  <a:lnTo>
                    <a:pt x="82077" y="153619"/>
                  </a:lnTo>
                  <a:lnTo>
                    <a:pt x="81925" y="153695"/>
                  </a:lnTo>
                  <a:lnTo>
                    <a:pt x="81925" y="153771"/>
                  </a:lnTo>
                  <a:lnTo>
                    <a:pt x="82001" y="153847"/>
                  </a:lnTo>
                  <a:lnTo>
                    <a:pt x="82304" y="153923"/>
                  </a:lnTo>
                  <a:lnTo>
                    <a:pt x="82380" y="153923"/>
                  </a:lnTo>
                  <a:lnTo>
                    <a:pt x="82304" y="153998"/>
                  </a:lnTo>
                  <a:lnTo>
                    <a:pt x="82001" y="153998"/>
                  </a:lnTo>
                  <a:lnTo>
                    <a:pt x="80258" y="153923"/>
                  </a:lnTo>
                  <a:lnTo>
                    <a:pt x="73134" y="153392"/>
                  </a:lnTo>
                  <a:lnTo>
                    <a:pt x="67602" y="153013"/>
                  </a:lnTo>
                  <a:lnTo>
                    <a:pt x="62221" y="152710"/>
                  </a:lnTo>
                  <a:lnTo>
                    <a:pt x="58659" y="152483"/>
                  </a:lnTo>
                  <a:lnTo>
                    <a:pt x="57749" y="152407"/>
                  </a:lnTo>
                  <a:lnTo>
                    <a:pt x="57598" y="152331"/>
                  </a:lnTo>
                  <a:lnTo>
                    <a:pt x="57901" y="152255"/>
                  </a:lnTo>
                  <a:lnTo>
                    <a:pt x="57901" y="152180"/>
                  </a:lnTo>
                  <a:lnTo>
                    <a:pt x="57219" y="152104"/>
                  </a:lnTo>
                  <a:lnTo>
                    <a:pt x="56461" y="152028"/>
                  </a:lnTo>
                  <a:lnTo>
                    <a:pt x="56234" y="151952"/>
                  </a:lnTo>
                  <a:lnTo>
                    <a:pt x="56158" y="151876"/>
                  </a:lnTo>
                  <a:lnTo>
                    <a:pt x="56234" y="151801"/>
                  </a:lnTo>
                  <a:lnTo>
                    <a:pt x="56309" y="151725"/>
                  </a:lnTo>
                  <a:lnTo>
                    <a:pt x="56688" y="151725"/>
                  </a:lnTo>
                  <a:lnTo>
                    <a:pt x="58204" y="151876"/>
                  </a:lnTo>
                  <a:lnTo>
                    <a:pt x="61311" y="152104"/>
                  </a:lnTo>
                  <a:lnTo>
                    <a:pt x="66389" y="152483"/>
                  </a:lnTo>
                  <a:lnTo>
                    <a:pt x="72528" y="153013"/>
                  </a:lnTo>
                  <a:lnTo>
                    <a:pt x="77530" y="153392"/>
                  </a:lnTo>
                  <a:lnTo>
                    <a:pt x="79652" y="153544"/>
                  </a:lnTo>
                  <a:lnTo>
                    <a:pt x="79727" y="153392"/>
                  </a:lnTo>
                  <a:lnTo>
                    <a:pt x="79652" y="153316"/>
                  </a:lnTo>
                  <a:lnTo>
                    <a:pt x="79197" y="153165"/>
                  </a:lnTo>
                  <a:lnTo>
                    <a:pt x="78060" y="153013"/>
                  </a:lnTo>
                  <a:lnTo>
                    <a:pt x="74271" y="152634"/>
                  </a:lnTo>
                  <a:lnTo>
                    <a:pt x="69420" y="152180"/>
                  </a:lnTo>
                  <a:lnTo>
                    <a:pt x="64722" y="151801"/>
                  </a:lnTo>
                  <a:lnTo>
                    <a:pt x="57370" y="151194"/>
                  </a:lnTo>
                  <a:lnTo>
                    <a:pt x="56385" y="151119"/>
                  </a:lnTo>
                  <a:lnTo>
                    <a:pt x="56158" y="151043"/>
                  </a:lnTo>
                  <a:lnTo>
                    <a:pt x="56158" y="150967"/>
                  </a:lnTo>
                  <a:lnTo>
                    <a:pt x="56234" y="150891"/>
                  </a:lnTo>
                  <a:lnTo>
                    <a:pt x="56385" y="150815"/>
                  </a:lnTo>
                  <a:close/>
                  <a:moveTo>
                    <a:pt x="92990" y="154377"/>
                  </a:moveTo>
                  <a:lnTo>
                    <a:pt x="93066" y="154453"/>
                  </a:lnTo>
                  <a:lnTo>
                    <a:pt x="92990" y="154453"/>
                  </a:lnTo>
                  <a:lnTo>
                    <a:pt x="92460" y="154529"/>
                  </a:lnTo>
                  <a:lnTo>
                    <a:pt x="91853" y="154453"/>
                  </a:lnTo>
                  <a:lnTo>
                    <a:pt x="91702" y="154453"/>
                  </a:lnTo>
                  <a:lnTo>
                    <a:pt x="91778" y="154377"/>
                  </a:lnTo>
                  <a:close/>
                  <a:moveTo>
                    <a:pt x="216295" y="152028"/>
                  </a:moveTo>
                  <a:lnTo>
                    <a:pt x="216371" y="152180"/>
                  </a:lnTo>
                  <a:lnTo>
                    <a:pt x="216825" y="153544"/>
                  </a:lnTo>
                  <a:lnTo>
                    <a:pt x="217280" y="154756"/>
                  </a:lnTo>
                  <a:lnTo>
                    <a:pt x="216371" y="154150"/>
                  </a:lnTo>
                  <a:lnTo>
                    <a:pt x="215992" y="153847"/>
                  </a:lnTo>
                  <a:lnTo>
                    <a:pt x="215764" y="153544"/>
                  </a:lnTo>
                  <a:lnTo>
                    <a:pt x="215613" y="153241"/>
                  </a:lnTo>
                  <a:lnTo>
                    <a:pt x="215537" y="152937"/>
                  </a:lnTo>
                  <a:lnTo>
                    <a:pt x="215537" y="152710"/>
                  </a:lnTo>
                  <a:lnTo>
                    <a:pt x="215613" y="152483"/>
                  </a:lnTo>
                  <a:lnTo>
                    <a:pt x="215916" y="152104"/>
                  </a:lnTo>
                  <a:lnTo>
                    <a:pt x="216067" y="152028"/>
                  </a:lnTo>
                  <a:close/>
                  <a:moveTo>
                    <a:pt x="100796" y="154529"/>
                  </a:moveTo>
                  <a:lnTo>
                    <a:pt x="102539" y="154605"/>
                  </a:lnTo>
                  <a:lnTo>
                    <a:pt x="103070" y="154605"/>
                  </a:lnTo>
                  <a:lnTo>
                    <a:pt x="103297" y="154680"/>
                  </a:lnTo>
                  <a:lnTo>
                    <a:pt x="103070" y="154756"/>
                  </a:lnTo>
                  <a:lnTo>
                    <a:pt x="102615" y="154756"/>
                  </a:lnTo>
                  <a:lnTo>
                    <a:pt x="101099" y="154832"/>
                  </a:lnTo>
                  <a:lnTo>
                    <a:pt x="99508" y="154756"/>
                  </a:lnTo>
                  <a:lnTo>
                    <a:pt x="98523" y="154680"/>
                  </a:lnTo>
                  <a:lnTo>
                    <a:pt x="99129" y="154605"/>
                  </a:lnTo>
                  <a:lnTo>
                    <a:pt x="100796" y="154529"/>
                  </a:lnTo>
                  <a:close/>
                  <a:moveTo>
                    <a:pt x="143237" y="154529"/>
                  </a:moveTo>
                  <a:lnTo>
                    <a:pt x="146041" y="154605"/>
                  </a:lnTo>
                  <a:lnTo>
                    <a:pt x="146950" y="154605"/>
                  </a:lnTo>
                  <a:lnTo>
                    <a:pt x="147177" y="154680"/>
                  </a:lnTo>
                  <a:lnTo>
                    <a:pt x="147253" y="154756"/>
                  </a:lnTo>
                  <a:lnTo>
                    <a:pt x="146950" y="154756"/>
                  </a:lnTo>
                  <a:lnTo>
                    <a:pt x="146041" y="154832"/>
                  </a:lnTo>
                  <a:lnTo>
                    <a:pt x="142933" y="154908"/>
                  </a:lnTo>
                  <a:lnTo>
                    <a:pt x="139826" y="154908"/>
                  </a:lnTo>
                  <a:lnTo>
                    <a:pt x="139068" y="154832"/>
                  </a:lnTo>
                  <a:lnTo>
                    <a:pt x="138917" y="154756"/>
                  </a:lnTo>
                  <a:lnTo>
                    <a:pt x="139371" y="154680"/>
                  </a:lnTo>
                  <a:lnTo>
                    <a:pt x="140432" y="154605"/>
                  </a:lnTo>
                  <a:lnTo>
                    <a:pt x="143237" y="154529"/>
                  </a:lnTo>
                  <a:close/>
                  <a:moveTo>
                    <a:pt x="52065" y="147935"/>
                  </a:moveTo>
                  <a:lnTo>
                    <a:pt x="52747" y="148163"/>
                  </a:lnTo>
                  <a:lnTo>
                    <a:pt x="53505" y="148618"/>
                  </a:lnTo>
                  <a:lnTo>
                    <a:pt x="54036" y="148996"/>
                  </a:lnTo>
                  <a:lnTo>
                    <a:pt x="54339" y="149375"/>
                  </a:lnTo>
                  <a:lnTo>
                    <a:pt x="54415" y="149451"/>
                  </a:lnTo>
                  <a:lnTo>
                    <a:pt x="54339" y="149603"/>
                  </a:lnTo>
                  <a:lnTo>
                    <a:pt x="54339" y="149679"/>
                  </a:lnTo>
                  <a:lnTo>
                    <a:pt x="54187" y="149754"/>
                  </a:lnTo>
                  <a:lnTo>
                    <a:pt x="54112" y="149906"/>
                  </a:lnTo>
                  <a:lnTo>
                    <a:pt x="54036" y="150133"/>
                  </a:lnTo>
                  <a:lnTo>
                    <a:pt x="53960" y="150815"/>
                  </a:lnTo>
                  <a:lnTo>
                    <a:pt x="54036" y="151422"/>
                  </a:lnTo>
                  <a:lnTo>
                    <a:pt x="54112" y="151573"/>
                  </a:lnTo>
                  <a:lnTo>
                    <a:pt x="54187" y="151649"/>
                  </a:lnTo>
                  <a:lnTo>
                    <a:pt x="54263" y="151649"/>
                  </a:lnTo>
                  <a:lnTo>
                    <a:pt x="54339" y="151497"/>
                  </a:lnTo>
                  <a:lnTo>
                    <a:pt x="54415" y="151119"/>
                  </a:lnTo>
                  <a:lnTo>
                    <a:pt x="54491" y="150740"/>
                  </a:lnTo>
                  <a:lnTo>
                    <a:pt x="54566" y="150588"/>
                  </a:lnTo>
                  <a:lnTo>
                    <a:pt x="54718" y="150588"/>
                  </a:lnTo>
                  <a:lnTo>
                    <a:pt x="54794" y="150664"/>
                  </a:lnTo>
                  <a:lnTo>
                    <a:pt x="54869" y="150891"/>
                  </a:lnTo>
                  <a:lnTo>
                    <a:pt x="54794" y="151270"/>
                  </a:lnTo>
                  <a:lnTo>
                    <a:pt x="54566" y="151801"/>
                  </a:lnTo>
                  <a:lnTo>
                    <a:pt x="54263" y="152710"/>
                  </a:lnTo>
                  <a:lnTo>
                    <a:pt x="54187" y="152937"/>
                  </a:lnTo>
                  <a:lnTo>
                    <a:pt x="54036" y="153241"/>
                  </a:lnTo>
                  <a:lnTo>
                    <a:pt x="53505" y="153847"/>
                  </a:lnTo>
                  <a:lnTo>
                    <a:pt x="52975" y="154453"/>
                  </a:lnTo>
                  <a:lnTo>
                    <a:pt x="52369" y="154908"/>
                  </a:lnTo>
                  <a:lnTo>
                    <a:pt x="52065" y="155059"/>
                  </a:lnTo>
                  <a:lnTo>
                    <a:pt x="51535" y="155135"/>
                  </a:lnTo>
                  <a:lnTo>
                    <a:pt x="50550" y="155363"/>
                  </a:lnTo>
                  <a:lnTo>
                    <a:pt x="49868" y="155438"/>
                  </a:lnTo>
                  <a:lnTo>
                    <a:pt x="49489" y="155363"/>
                  </a:lnTo>
                  <a:lnTo>
                    <a:pt x="49413" y="155363"/>
                  </a:lnTo>
                  <a:lnTo>
                    <a:pt x="49337" y="155287"/>
                  </a:lnTo>
                  <a:lnTo>
                    <a:pt x="49337" y="154984"/>
                  </a:lnTo>
                  <a:lnTo>
                    <a:pt x="49337" y="154832"/>
                  </a:lnTo>
                  <a:lnTo>
                    <a:pt x="49261" y="154680"/>
                  </a:lnTo>
                  <a:lnTo>
                    <a:pt x="49185" y="154605"/>
                  </a:lnTo>
                  <a:lnTo>
                    <a:pt x="49034" y="154529"/>
                  </a:lnTo>
                  <a:lnTo>
                    <a:pt x="48882" y="154529"/>
                  </a:lnTo>
                  <a:lnTo>
                    <a:pt x="48807" y="154605"/>
                  </a:lnTo>
                  <a:lnTo>
                    <a:pt x="48731" y="154680"/>
                  </a:lnTo>
                  <a:lnTo>
                    <a:pt x="48655" y="154832"/>
                  </a:lnTo>
                  <a:lnTo>
                    <a:pt x="48503" y="154908"/>
                  </a:lnTo>
                  <a:lnTo>
                    <a:pt x="48124" y="154908"/>
                  </a:lnTo>
                  <a:lnTo>
                    <a:pt x="47897" y="154756"/>
                  </a:lnTo>
                  <a:lnTo>
                    <a:pt x="47367" y="154377"/>
                  </a:lnTo>
                  <a:lnTo>
                    <a:pt x="47139" y="154150"/>
                  </a:lnTo>
                  <a:lnTo>
                    <a:pt x="46988" y="153923"/>
                  </a:lnTo>
                  <a:lnTo>
                    <a:pt x="46760" y="153619"/>
                  </a:lnTo>
                  <a:lnTo>
                    <a:pt x="46760" y="153392"/>
                  </a:lnTo>
                  <a:lnTo>
                    <a:pt x="46760" y="153165"/>
                  </a:lnTo>
                  <a:lnTo>
                    <a:pt x="46836" y="152937"/>
                  </a:lnTo>
                  <a:lnTo>
                    <a:pt x="46988" y="152786"/>
                  </a:lnTo>
                  <a:lnTo>
                    <a:pt x="46988" y="152634"/>
                  </a:lnTo>
                  <a:lnTo>
                    <a:pt x="46912" y="152483"/>
                  </a:lnTo>
                  <a:lnTo>
                    <a:pt x="46760" y="152331"/>
                  </a:lnTo>
                  <a:lnTo>
                    <a:pt x="46609" y="152180"/>
                  </a:lnTo>
                  <a:lnTo>
                    <a:pt x="46533" y="151952"/>
                  </a:lnTo>
                  <a:lnTo>
                    <a:pt x="46533" y="151649"/>
                  </a:lnTo>
                  <a:lnTo>
                    <a:pt x="46533" y="151346"/>
                  </a:lnTo>
                  <a:lnTo>
                    <a:pt x="46609" y="150891"/>
                  </a:lnTo>
                  <a:lnTo>
                    <a:pt x="46760" y="150512"/>
                  </a:lnTo>
                  <a:lnTo>
                    <a:pt x="46988" y="150058"/>
                  </a:lnTo>
                  <a:lnTo>
                    <a:pt x="47215" y="149603"/>
                  </a:lnTo>
                  <a:lnTo>
                    <a:pt x="47594" y="149224"/>
                  </a:lnTo>
                  <a:lnTo>
                    <a:pt x="48049" y="148845"/>
                  </a:lnTo>
                  <a:lnTo>
                    <a:pt x="48503" y="148466"/>
                  </a:lnTo>
                  <a:lnTo>
                    <a:pt x="49034" y="148163"/>
                  </a:lnTo>
                  <a:lnTo>
                    <a:pt x="49564" y="148011"/>
                  </a:lnTo>
                  <a:lnTo>
                    <a:pt x="49943" y="147935"/>
                  </a:lnTo>
                  <a:lnTo>
                    <a:pt x="50322" y="147935"/>
                  </a:lnTo>
                  <a:lnTo>
                    <a:pt x="50474" y="148011"/>
                  </a:lnTo>
                  <a:lnTo>
                    <a:pt x="50550" y="148163"/>
                  </a:lnTo>
                  <a:lnTo>
                    <a:pt x="50550" y="148239"/>
                  </a:lnTo>
                  <a:lnTo>
                    <a:pt x="50474" y="148314"/>
                  </a:lnTo>
                  <a:lnTo>
                    <a:pt x="50095" y="148390"/>
                  </a:lnTo>
                  <a:lnTo>
                    <a:pt x="49489" y="148466"/>
                  </a:lnTo>
                  <a:lnTo>
                    <a:pt x="48882" y="148693"/>
                  </a:lnTo>
                  <a:lnTo>
                    <a:pt x="48352" y="149072"/>
                  </a:lnTo>
                  <a:lnTo>
                    <a:pt x="48352" y="149072"/>
                  </a:lnTo>
                  <a:lnTo>
                    <a:pt x="49034" y="148921"/>
                  </a:lnTo>
                  <a:lnTo>
                    <a:pt x="50019" y="148693"/>
                  </a:lnTo>
                  <a:lnTo>
                    <a:pt x="50701" y="148466"/>
                  </a:lnTo>
                  <a:lnTo>
                    <a:pt x="51156" y="148314"/>
                  </a:lnTo>
                  <a:lnTo>
                    <a:pt x="51308" y="148239"/>
                  </a:lnTo>
                  <a:lnTo>
                    <a:pt x="51308" y="148163"/>
                  </a:lnTo>
                  <a:lnTo>
                    <a:pt x="51383" y="148011"/>
                  </a:lnTo>
                  <a:lnTo>
                    <a:pt x="51535" y="147935"/>
                  </a:lnTo>
                  <a:close/>
                  <a:moveTo>
                    <a:pt x="175294" y="149830"/>
                  </a:moveTo>
                  <a:lnTo>
                    <a:pt x="176583" y="149906"/>
                  </a:lnTo>
                  <a:lnTo>
                    <a:pt x="180220" y="150133"/>
                  </a:lnTo>
                  <a:lnTo>
                    <a:pt x="186435" y="150436"/>
                  </a:lnTo>
                  <a:lnTo>
                    <a:pt x="192574" y="150740"/>
                  </a:lnTo>
                  <a:lnTo>
                    <a:pt x="196060" y="150967"/>
                  </a:lnTo>
                  <a:lnTo>
                    <a:pt x="197045" y="151043"/>
                  </a:lnTo>
                  <a:lnTo>
                    <a:pt x="197197" y="151119"/>
                  </a:lnTo>
                  <a:lnTo>
                    <a:pt x="197045" y="151194"/>
                  </a:lnTo>
                  <a:lnTo>
                    <a:pt x="195681" y="151422"/>
                  </a:lnTo>
                  <a:lnTo>
                    <a:pt x="192649" y="152028"/>
                  </a:lnTo>
                  <a:lnTo>
                    <a:pt x="188936" y="152710"/>
                  </a:lnTo>
                  <a:lnTo>
                    <a:pt x="184616" y="153695"/>
                  </a:lnTo>
                  <a:lnTo>
                    <a:pt x="181130" y="154453"/>
                  </a:lnTo>
                  <a:lnTo>
                    <a:pt x="178098" y="155059"/>
                  </a:lnTo>
                  <a:lnTo>
                    <a:pt x="175976" y="155438"/>
                  </a:lnTo>
                  <a:lnTo>
                    <a:pt x="175370" y="155590"/>
                  </a:lnTo>
                  <a:lnTo>
                    <a:pt x="175067" y="155590"/>
                  </a:lnTo>
                  <a:lnTo>
                    <a:pt x="174991" y="154680"/>
                  </a:lnTo>
                  <a:lnTo>
                    <a:pt x="174840" y="152710"/>
                  </a:lnTo>
                  <a:lnTo>
                    <a:pt x="174688" y="150815"/>
                  </a:lnTo>
                  <a:lnTo>
                    <a:pt x="174688" y="149906"/>
                  </a:lnTo>
                  <a:lnTo>
                    <a:pt x="174840" y="149830"/>
                  </a:lnTo>
                  <a:close/>
                  <a:moveTo>
                    <a:pt x="120501" y="154756"/>
                  </a:moveTo>
                  <a:lnTo>
                    <a:pt x="123456" y="154832"/>
                  </a:lnTo>
                  <a:lnTo>
                    <a:pt x="129216" y="154984"/>
                  </a:lnTo>
                  <a:lnTo>
                    <a:pt x="134597" y="155211"/>
                  </a:lnTo>
                  <a:lnTo>
                    <a:pt x="136946" y="155287"/>
                  </a:lnTo>
                  <a:lnTo>
                    <a:pt x="136871" y="155438"/>
                  </a:lnTo>
                  <a:lnTo>
                    <a:pt x="136719" y="155817"/>
                  </a:lnTo>
                  <a:lnTo>
                    <a:pt x="136643" y="155969"/>
                  </a:lnTo>
                  <a:lnTo>
                    <a:pt x="136492" y="156120"/>
                  </a:lnTo>
                  <a:lnTo>
                    <a:pt x="136113" y="156196"/>
                  </a:lnTo>
                  <a:lnTo>
                    <a:pt x="135506" y="156196"/>
                  </a:lnTo>
                  <a:lnTo>
                    <a:pt x="132702" y="156120"/>
                  </a:lnTo>
                  <a:lnTo>
                    <a:pt x="127246" y="155817"/>
                  </a:lnTo>
                  <a:lnTo>
                    <a:pt x="121107" y="155514"/>
                  </a:lnTo>
                  <a:lnTo>
                    <a:pt x="120273" y="155514"/>
                  </a:lnTo>
                  <a:lnTo>
                    <a:pt x="119743" y="155438"/>
                  </a:lnTo>
                  <a:lnTo>
                    <a:pt x="119440" y="155287"/>
                  </a:lnTo>
                  <a:lnTo>
                    <a:pt x="119364" y="155135"/>
                  </a:lnTo>
                  <a:lnTo>
                    <a:pt x="119364" y="154984"/>
                  </a:lnTo>
                  <a:lnTo>
                    <a:pt x="119440" y="154832"/>
                  </a:lnTo>
                  <a:lnTo>
                    <a:pt x="119819" y="154756"/>
                  </a:lnTo>
                  <a:close/>
                  <a:moveTo>
                    <a:pt x="217583" y="153013"/>
                  </a:moveTo>
                  <a:lnTo>
                    <a:pt x="217811" y="153392"/>
                  </a:lnTo>
                  <a:lnTo>
                    <a:pt x="218265" y="154150"/>
                  </a:lnTo>
                  <a:lnTo>
                    <a:pt x="218720" y="155059"/>
                  </a:lnTo>
                  <a:lnTo>
                    <a:pt x="219326" y="156348"/>
                  </a:lnTo>
                  <a:lnTo>
                    <a:pt x="218796" y="155893"/>
                  </a:lnTo>
                  <a:lnTo>
                    <a:pt x="218568" y="155590"/>
                  </a:lnTo>
                  <a:lnTo>
                    <a:pt x="218341" y="155287"/>
                  </a:lnTo>
                  <a:lnTo>
                    <a:pt x="218114" y="154908"/>
                  </a:lnTo>
                  <a:lnTo>
                    <a:pt x="217962" y="154529"/>
                  </a:lnTo>
                  <a:lnTo>
                    <a:pt x="217583" y="153241"/>
                  </a:lnTo>
                  <a:lnTo>
                    <a:pt x="217507" y="153013"/>
                  </a:lnTo>
                  <a:close/>
                  <a:moveTo>
                    <a:pt x="115878" y="155742"/>
                  </a:moveTo>
                  <a:lnTo>
                    <a:pt x="115953" y="155969"/>
                  </a:lnTo>
                  <a:lnTo>
                    <a:pt x="116029" y="156196"/>
                  </a:lnTo>
                  <a:lnTo>
                    <a:pt x="116029" y="156348"/>
                  </a:lnTo>
                  <a:lnTo>
                    <a:pt x="115953" y="156424"/>
                  </a:lnTo>
                  <a:lnTo>
                    <a:pt x="115802" y="156499"/>
                  </a:lnTo>
                  <a:lnTo>
                    <a:pt x="115726" y="156499"/>
                  </a:lnTo>
                  <a:lnTo>
                    <a:pt x="115499" y="156424"/>
                  </a:lnTo>
                  <a:lnTo>
                    <a:pt x="115347" y="156272"/>
                  </a:lnTo>
                  <a:lnTo>
                    <a:pt x="115347" y="155969"/>
                  </a:lnTo>
                  <a:lnTo>
                    <a:pt x="115499" y="155817"/>
                  </a:lnTo>
                  <a:lnTo>
                    <a:pt x="115650" y="155742"/>
                  </a:lnTo>
                  <a:close/>
                  <a:moveTo>
                    <a:pt x="54566" y="154984"/>
                  </a:moveTo>
                  <a:lnTo>
                    <a:pt x="54718" y="155211"/>
                  </a:lnTo>
                  <a:lnTo>
                    <a:pt x="54945" y="155590"/>
                  </a:lnTo>
                  <a:lnTo>
                    <a:pt x="55173" y="156196"/>
                  </a:lnTo>
                  <a:lnTo>
                    <a:pt x="55173" y="156424"/>
                  </a:lnTo>
                  <a:lnTo>
                    <a:pt x="55097" y="156499"/>
                  </a:lnTo>
                  <a:lnTo>
                    <a:pt x="55021" y="156575"/>
                  </a:lnTo>
                  <a:lnTo>
                    <a:pt x="54869" y="156499"/>
                  </a:lnTo>
                  <a:lnTo>
                    <a:pt x="54642" y="156348"/>
                  </a:lnTo>
                  <a:lnTo>
                    <a:pt x="54339" y="156120"/>
                  </a:lnTo>
                  <a:lnTo>
                    <a:pt x="54036" y="155817"/>
                  </a:lnTo>
                  <a:lnTo>
                    <a:pt x="53884" y="155590"/>
                  </a:lnTo>
                  <a:lnTo>
                    <a:pt x="53884" y="155438"/>
                  </a:lnTo>
                  <a:lnTo>
                    <a:pt x="54112" y="155211"/>
                  </a:lnTo>
                  <a:lnTo>
                    <a:pt x="54415" y="155059"/>
                  </a:lnTo>
                  <a:lnTo>
                    <a:pt x="54491" y="154984"/>
                  </a:lnTo>
                  <a:close/>
                  <a:moveTo>
                    <a:pt x="213339" y="152786"/>
                  </a:moveTo>
                  <a:lnTo>
                    <a:pt x="213718" y="152862"/>
                  </a:lnTo>
                  <a:lnTo>
                    <a:pt x="214173" y="153165"/>
                  </a:lnTo>
                  <a:lnTo>
                    <a:pt x="214400" y="153392"/>
                  </a:lnTo>
                  <a:lnTo>
                    <a:pt x="214476" y="153544"/>
                  </a:lnTo>
                  <a:lnTo>
                    <a:pt x="214476" y="153695"/>
                  </a:lnTo>
                  <a:lnTo>
                    <a:pt x="214400" y="154150"/>
                  </a:lnTo>
                  <a:lnTo>
                    <a:pt x="214249" y="155059"/>
                  </a:lnTo>
                  <a:lnTo>
                    <a:pt x="213870" y="156651"/>
                  </a:lnTo>
                  <a:lnTo>
                    <a:pt x="213566" y="155059"/>
                  </a:lnTo>
                  <a:lnTo>
                    <a:pt x="213188" y="153165"/>
                  </a:lnTo>
                  <a:lnTo>
                    <a:pt x="213188" y="153013"/>
                  </a:lnTo>
                  <a:lnTo>
                    <a:pt x="213188" y="152862"/>
                  </a:lnTo>
                  <a:lnTo>
                    <a:pt x="213263" y="152786"/>
                  </a:lnTo>
                  <a:close/>
                  <a:moveTo>
                    <a:pt x="252521" y="149224"/>
                  </a:moveTo>
                  <a:lnTo>
                    <a:pt x="252521" y="151043"/>
                  </a:lnTo>
                  <a:lnTo>
                    <a:pt x="252445" y="152710"/>
                  </a:lnTo>
                  <a:lnTo>
                    <a:pt x="252293" y="154605"/>
                  </a:lnTo>
                  <a:lnTo>
                    <a:pt x="252066" y="156196"/>
                  </a:lnTo>
                  <a:lnTo>
                    <a:pt x="251990" y="156727"/>
                  </a:lnTo>
                  <a:lnTo>
                    <a:pt x="251914" y="156954"/>
                  </a:lnTo>
                  <a:lnTo>
                    <a:pt x="251763" y="157030"/>
                  </a:lnTo>
                  <a:lnTo>
                    <a:pt x="251384" y="157030"/>
                  </a:lnTo>
                  <a:lnTo>
                    <a:pt x="250550" y="156954"/>
                  </a:lnTo>
                  <a:lnTo>
                    <a:pt x="239410" y="155135"/>
                  </a:lnTo>
                  <a:lnTo>
                    <a:pt x="235848" y="154529"/>
                  </a:lnTo>
                  <a:lnTo>
                    <a:pt x="233271" y="153998"/>
                  </a:lnTo>
                  <a:lnTo>
                    <a:pt x="231225" y="153468"/>
                  </a:lnTo>
                  <a:lnTo>
                    <a:pt x="229557" y="153013"/>
                  </a:lnTo>
                  <a:lnTo>
                    <a:pt x="227890" y="152407"/>
                  </a:lnTo>
                  <a:lnTo>
                    <a:pt x="225995" y="151649"/>
                  </a:lnTo>
                  <a:lnTo>
                    <a:pt x="221145" y="149754"/>
                  </a:lnTo>
                  <a:lnTo>
                    <a:pt x="222509" y="149527"/>
                  </a:lnTo>
                  <a:lnTo>
                    <a:pt x="223646" y="149527"/>
                  </a:lnTo>
                  <a:lnTo>
                    <a:pt x="225920" y="149451"/>
                  </a:lnTo>
                  <a:lnTo>
                    <a:pt x="232437" y="149527"/>
                  </a:lnTo>
                  <a:lnTo>
                    <a:pt x="239485" y="149603"/>
                  </a:lnTo>
                  <a:lnTo>
                    <a:pt x="242365" y="149527"/>
                  </a:lnTo>
                  <a:lnTo>
                    <a:pt x="244260" y="149451"/>
                  </a:lnTo>
                  <a:lnTo>
                    <a:pt x="247216" y="149375"/>
                  </a:lnTo>
                  <a:lnTo>
                    <a:pt x="249944" y="149300"/>
                  </a:lnTo>
                  <a:lnTo>
                    <a:pt x="252521" y="149224"/>
                  </a:lnTo>
                  <a:close/>
                  <a:moveTo>
                    <a:pt x="120955" y="156499"/>
                  </a:moveTo>
                  <a:lnTo>
                    <a:pt x="122850" y="156575"/>
                  </a:lnTo>
                  <a:lnTo>
                    <a:pt x="131187" y="156878"/>
                  </a:lnTo>
                  <a:lnTo>
                    <a:pt x="134900" y="157030"/>
                  </a:lnTo>
                  <a:lnTo>
                    <a:pt x="135734" y="157106"/>
                  </a:lnTo>
                  <a:lnTo>
                    <a:pt x="135961" y="157181"/>
                  </a:lnTo>
                  <a:lnTo>
                    <a:pt x="135961" y="157257"/>
                  </a:lnTo>
                  <a:lnTo>
                    <a:pt x="135885" y="157333"/>
                  </a:lnTo>
                  <a:lnTo>
                    <a:pt x="135506" y="157333"/>
                  </a:lnTo>
                  <a:lnTo>
                    <a:pt x="133991" y="157409"/>
                  </a:lnTo>
                  <a:lnTo>
                    <a:pt x="127549" y="157409"/>
                  </a:lnTo>
                  <a:lnTo>
                    <a:pt x="119136" y="157257"/>
                  </a:lnTo>
                  <a:lnTo>
                    <a:pt x="119136" y="157106"/>
                  </a:lnTo>
                  <a:lnTo>
                    <a:pt x="119288" y="156803"/>
                  </a:lnTo>
                  <a:lnTo>
                    <a:pt x="119288" y="156727"/>
                  </a:lnTo>
                  <a:lnTo>
                    <a:pt x="119440" y="156651"/>
                  </a:lnTo>
                  <a:lnTo>
                    <a:pt x="119591" y="156575"/>
                  </a:lnTo>
                  <a:lnTo>
                    <a:pt x="119894" y="156499"/>
                  </a:lnTo>
                  <a:close/>
                  <a:moveTo>
                    <a:pt x="55400" y="153619"/>
                  </a:moveTo>
                  <a:lnTo>
                    <a:pt x="55703" y="153695"/>
                  </a:lnTo>
                  <a:lnTo>
                    <a:pt x="56158" y="153923"/>
                  </a:lnTo>
                  <a:lnTo>
                    <a:pt x="56764" y="154302"/>
                  </a:lnTo>
                  <a:lnTo>
                    <a:pt x="58583" y="155590"/>
                  </a:lnTo>
                  <a:lnTo>
                    <a:pt x="60023" y="156651"/>
                  </a:lnTo>
                  <a:lnTo>
                    <a:pt x="61008" y="157409"/>
                  </a:lnTo>
                  <a:lnTo>
                    <a:pt x="61311" y="157636"/>
                  </a:lnTo>
                  <a:lnTo>
                    <a:pt x="61387" y="157788"/>
                  </a:lnTo>
                  <a:lnTo>
                    <a:pt x="60932" y="157788"/>
                  </a:lnTo>
                  <a:lnTo>
                    <a:pt x="60175" y="157636"/>
                  </a:lnTo>
                  <a:lnTo>
                    <a:pt x="59114" y="157409"/>
                  </a:lnTo>
                  <a:lnTo>
                    <a:pt x="57901" y="157257"/>
                  </a:lnTo>
                  <a:lnTo>
                    <a:pt x="56688" y="157181"/>
                  </a:lnTo>
                  <a:lnTo>
                    <a:pt x="55855" y="155590"/>
                  </a:lnTo>
                  <a:lnTo>
                    <a:pt x="55476" y="154908"/>
                  </a:lnTo>
                  <a:lnTo>
                    <a:pt x="55248" y="154377"/>
                  </a:lnTo>
                  <a:lnTo>
                    <a:pt x="55173" y="153923"/>
                  </a:lnTo>
                  <a:lnTo>
                    <a:pt x="55173" y="153695"/>
                  </a:lnTo>
                  <a:lnTo>
                    <a:pt x="55248" y="153695"/>
                  </a:lnTo>
                  <a:lnTo>
                    <a:pt x="55400" y="153619"/>
                  </a:lnTo>
                  <a:close/>
                  <a:moveTo>
                    <a:pt x="142327" y="156727"/>
                  </a:moveTo>
                  <a:lnTo>
                    <a:pt x="142555" y="156803"/>
                  </a:lnTo>
                  <a:lnTo>
                    <a:pt x="142706" y="157030"/>
                  </a:lnTo>
                  <a:lnTo>
                    <a:pt x="142782" y="157257"/>
                  </a:lnTo>
                  <a:lnTo>
                    <a:pt x="142706" y="157409"/>
                  </a:lnTo>
                  <a:lnTo>
                    <a:pt x="142555" y="157636"/>
                  </a:lnTo>
                  <a:lnTo>
                    <a:pt x="142403" y="157712"/>
                  </a:lnTo>
                  <a:lnTo>
                    <a:pt x="142176" y="157788"/>
                  </a:lnTo>
                  <a:lnTo>
                    <a:pt x="141797" y="157788"/>
                  </a:lnTo>
                  <a:lnTo>
                    <a:pt x="141645" y="157636"/>
                  </a:lnTo>
                  <a:lnTo>
                    <a:pt x="141645" y="157485"/>
                  </a:lnTo>
                  <a:lnTo>
                    <a:pt x="141645" y="157333"/>
                  </a:lnTo>
                  <a:lnTo>
                    <a:pt x="141797" y="157030"/>
                  </a:lnTo>
                  <a:lnTo>
                    <a:pt x="142024" y="156803"/>
                  </a:lnTo>
                  <a:lnTo>
                    <a:pt x="142176" y="156727"/>
                  </a:lnTo>
                  <a:close/>
                  <a:moveTo>
                    <a:pt x="115499" y="153619"/>
                  </a:moveTo>
                  <a:lnTo>
                    <a:pt x="116484" y="153771"/>
                  </a:lnTo>
                  <a:lnTo>
                    <a:pt x="116939" y="153847"/>
                  </a:lnTo>
                  <a:lnTo>
                    <a:pt x="117318" y="153923"/>
                  </a:lnTo>
                  <a:lnTo>
                    <a:pt x="117621" y="154074"/>
                  </a:lnTo>
                  <a:lnTo>
                    <a:pt x="117848" y="154302"/>
                  </a:lnTo>
                  <a:lnTo>
                    <a:pt x="118000" y="154605"/>
                  </a:lnTo>
                  <a:lnTo>
                    <a:pt x="118151" y="154832"/>
                  </a:lnTo>
                  <a:lnTo>
                    <a:pt x="118227" y="155211"/>
                  </a:lnTo>
                  <a:lnTo>
                    <a:pt x="118227" y="155514"/>
                  </a:lnTo>
                  <a:lnTo>
                    <a:pt x="118151" y="156272"/>
                  </a:lnTo>
                  <a:lnTo>
                    <a:pt x="118075" y="156575"/>
                  </a:lnTo>
                  <a:lnTo>
                    <a:pt x="117924" y="156954"/>
                  </a:lnTo>
                  <a:lnTo>
                    <a:pt x="117545" y="157485"/>
                  </a:lnTo>
                  <a:lnTo>
                    <a:pt x="117166" y="157864"/>
                  </a:lnTo>
                  <a:lnTo>
                    <a:pt x="116711" y="158167"/>
                  </a:lnTo>
                  <a:lnTo>
                    <a:pt x="116257" y="158394"/>
                  </a:lnTo>
                  <a:lnTo>
                    <a:pt x="115726" y="158470"/>
                  </a:lnTo>
                  <a:lnTo>
                    <a:pt x="115271" y="158394"/>
                  </a:lnTo>
                  <a:lnTo>
                    <a:pt x="114817" y="158242"/>
                  </a:lnTo>
                  <a:lnTo>
                    <a:pt x="114362" y="157939"/>
                  </a:lnTo>
                  <a:lnTo>
                    <a:pt x="113983" y="157636"/>
                  </a:lnTo>
                  <a:lnTo>
                    <a:pt x="113831" y="157333"/>
                  </a:lnTo>
                  <a:lnTo>
                    <a:pt x="113756" y="156878"/>
                  </a:lnTo>
                  <a:lnTo>
                    <a:pt x="113756" y="156272"/>
                  </a:lnTo>
                  <a:lnTo>
                    <a:pt x="113756" y="155666"/>
                  </a:lnTo>
                  <a:lnTo>
                    <a:pt x="113831" y="155287"/>
                  </a:lnTo>
                  <a:lnTo>
                    <a:pt x="114059" y="154908"/>
                  </a:lnTo>
                  <a:lnTo>
                    <a:pt x="114362" y="154605"/>
                  </a:lnTo>
                  <a:lnTo>
                    <a:pt x="114817" y="154150"/>
                  </a:lnTo>
                  <a:lnTo>
                    <a:pt x="114589" y="154529"/>
                  </a:lnTo>
                  <a:lnTo>
                    <a:pt x="114286" y="154908"/>
                  </a:lnTo>
                  <a:lnTo>
                    <a:pt x="114135" y="155211"/>
                  </a:lnTo>
                  <a:lnTo>
                    <a:pt x="113983" y="155590"/>
                  </a:lnTo>
                  <a:lnTo>
                    <a:pt x="113907" y="155969"/>
                  </a:lnTo>
                  <a:lnTo>
                    <a:pt x="113907" y="156272"/>
                  </a:lnTo>
                  <a:lnTo>
                    <a:pt x="113907" y="156575"/>
                  </a:lnTo>
                  <a:lnTo>
                    <a:pt x="113983" y="156878"/>
                  </a:lnTo>
                  <a:lnTo>
                    <a:pt x="114135" y="157181"/>
                  </a:lnTo>
                  <a:lnTo>
                    <a:pt x="114362" y="157409"/>
                  </a:lnTo>
                  <a:lnTo>
                    <a:pt x="114513" y="157636"/>
                  </a:lnTo>
                  <a:lnTo>
                    <a:pt x="114817" y="157788"/>
                  </a:lnTo>
                  <a:lnTo>
                    <a:pt x="115120" y="157864"/>
                  </a:lnTo>
                  <a:lnTo>
                    <a:pt x="115423" y="157939"/>
                  </a:lnTo>
                  <a:lnTo>
                    <a:pt x="115802" y="157939"/>
                  </a:lnTo>
                  <a:lnTo>
                    <a:pt x="116105" y="157864"/>
                  </a:lnTo>
                  <a:lnTo>
                    <a:pt x="116560" y="157712"/>
                  </a:lnTo>
                  <a:lnTo>
                    <a:pt x="116863" y="157560"/>
                  </a:lnTo>
                  <a:lnTo>
                    <a:pt x="117166" y="157409"/>
                  </a:lnTo>
                  <a:lnTo>
                    <a:pt x="117393" y="157181"/>
                  </a:lnTo>
                  <a:lnTo>
                    <a:pt x="117545" y="156954"/>
                  </a:lnTo>
                  <a:lnTo>
                    <a:pt x="117697" y="156651"/>
                  </a:lnTo>
                  <a:lnTo>
                    <a:pt x="117772" y="156424"/>
                  </a:lnTo>
                  <a:lnTo>
                    <a:pt x="117772" y="155817"/>
                  </a:lnTo>
                  <a:lnTo>
                    <a:pt x="117697" y="155287"/>
                  </a:lnTo>
                  <a:lnTo>
                    <a:pt x="117393" y="154756"/>
                  </a:lnTo>
                  <a:lnTo>
                    <a:pt x="117166" y="154529"/>
                  </a:lnTo>
                  <a:lnTo>
                    <a:pt x="116863" y="154302"/>
                  </a:lnTo>
                  <a:lnTo>
                    <a:pt x="116560" y="154074"/>
                  </a:lnTo>
                  <a:lnTo>
                    <a:pt x="116257" y="153923"/>
                  </a:lnTo>
                  <a:lnTo>
                    <a:pt x="115499" y="153619"/>
                  </a:lnTo>
                  <a:close/>
                  <a:moveTo>
                    <a:pt x="146041" y="155438"/>
                  </a:moveTo>
                  <a:lnTo>
                    <a:pt x="146799" y="155514"/>
                  </a:lnTo>
                  <a:lnTo>
                    <a:pt x="147026" y="155590"/>
                  </a:lnTo>
                  <a:lnTo>
                    <a:pt x="147102" y="155666"/>
                  </a:lnTo>
                  <a:lnTo>
                    <a:pt x="146799" y="156348"/>
                  </a:lnTo>
                  <a:lnTo>
                    <a:pt x="146192" y="157560"/>
                  </a:lnTo>
                  <a:lnTo>
                    <a:pt x="145662" y="158470"/>
                  </a:lnTo>
                  <a:lnTo>
                    <a:pt x="145283" y="158925"/>
                  </a:lnTo>
                  <a:lnTo>
                    <a:pt x="145131" y="159076"/>
                  </a:lnTo>
                  <a:lnTo>
                    <a:pt x="144601" y="159076"/>
                  </a:lnTo>
                  <a:lnTo>
                    <a:pt x="143919" y="159000"/>
                  </a:lnTo>
                  <a:lnTo>
                    <a:pt x="143237" y="158925"/>
                  </a:lnTo>
                  <a:lnTo>
                    <a:pt x="142630" y="158925"/>
                  </a:lnTo>
                  <a:lnTo>
                    <a:pt x="143161" y="158470"/>
                  </a:lnTo>
                  <a:lnTo>
                    <a:pt x="143540" y="158091"/>
                  </a:lnTo>
                  <a:lnTo>
                    <a:pt x="143691" y="157712"/>
                  </a:lnTo>
                  <a:lnTo>
                    <a:pt x="143767" y="157257"/>
                  </a:lnTo>
                  <a:lnTo>
                    <a:pt x="143691" y="156803"/>
                  </a:lnTo>
                  <a:lnTo>
                    <a:pt x="143464" y="156424"/>
                  </a:lnTo>
                  <a:lnTo>
                    <a:pt x="143237" y="156045"/>
                  </a:lnTo>
                  <a:lnTo>
                    <a:pt x="142782" y="155893"/>
                  </a:lnTo>
                  <a:lnTo>
                    <a:pt x="142327" y="155817"/>
                  </a:lnTo>
                  <a:lnTo>
                    <a:pt x="141872" y="155817"/>
                  </a:lnTo>
                  <a:lnTo>
                    <a:pt x="141418" y="155969"/>
                  </a:lnTo>
                  <a:lnTo>
                    <a:pt x="141039" y="156196"/>
                  </a:lnTo>
                  <a:lnTo>
                    <a:pt x="140736" y="156424"/>
                  </a:lnTo>
                  <a:lnTo>
                    <a:pt x="140508" y="156803"/>
                  </a:lnTo>
                  <a:lnTo>
                    <a:pt x="140432" y="157106"/>
                  </a:lnTo>
                  <a:lnTo>
                    <a:pt x="140357" y="157560"/>
                  </a:lnTo>
                  <a:lnTo>
                    <a:pt x="140432" y="157939"/>
                  </a:lnTo>
                  <a:lnTo>
                    <a:pt x="140660" y="158318"/>
                  </a:lnTo>
                  <a:lnTo>
                    <a:pt x="140963" y="158546"/>
                  </a:lnTo>
                  <a:lnTo>
                    <a:pt x="140963" y="158621"/>
                  </a:lnTo>
                  <a:lnTo>
                    <a:pt x="139675" y="158621"/>
                  </a:lnTo>
                  <a:lnTo>
                    <a:pt x="137553" y="158470"/>
                  </a:lnTo>
                  <a:lnTo>
                    <a:pt x="136946" y="158470"/>
                  </a:lnTo>
                  <a:lnTo>
                    <a:pt x="137249" y="157712"/>
                  </a:lnTo>
                  <a:lnTo>
                    <a:pt x="137932" y="156196"/>
                  </a:lnTo>
                  <a:lnTo>
                    <a:pt x="138235" y="155438"/>
                  </a:lnTo>
                  <a:close/>
                  <a:moveTo>
                    <a:pt x="121941" y="157864"/>
                  </a:moveTo>
                  <a:lnTo>
                    <a:pt x="122092" y="157939"/>
                  </a:lnTo>
                  <a:lnTo>
                    <a:pt x="122547" y="158015"/>
                  </a:lnTo>
                  <a:lnTo>
                    <a:pt x="123002" y="158015"/>
                  </a:lnTo>
                  <a:lnTo>
                    <a:pt x="123305" y="158091"/>
                  </a:lnTo>
                  <a:lnTo>
                    <a:pt x="123381" y="158167"/>
                  </a:lnTo>
                  <a:lnTo>
                    <a:pt x="123381" y="158318"/>
                  </a:lnTo>
                  <a:lnTo>
                    <a:pt x="123229" y="158621"/>
                  </a:lnTo>
                  <a:lnTo>
                    <a:pt x="123002" y="158925"/>
                  </a:lnTo>
                  <a:lnTo>
                    <a:pt x="122850" y="159076"/>
                  </a:lnTo>
                  <a:lnTo>
                    <a:pt x="122698" y="159152"/>
                  </a:lnTo>
                  <a:lnTo>
                    <a:pt x="122547" y="159152"/>
                  </a:lnTo>
                  <a:lnTo>
                    <a:pt x="122320" y="159076"/>
                  </a:lnTo>
                  <a:lnTo>
                    <a:pt x="121865" y="158849"/>
                  </a:lnTo>
                  <a:lnTo>
                    <a:pt x="121713" y="158697"/>
                  </a:lnTo>
                  <a:lnTo>
                    <a:pt x="121637" y="158546"/>
                  </a:lnTo>
                  <a:lnTo>
                    <a:pt x="121637" y="158318"/>
                  </a:lnTo>
                  <a:lnTo>
                    <a:pt x="121637" y="158167"/>
                  </a:lnTo>
                  <a:lnTo>
                    <a:pt x="121637" y="158015"/>
                  </a:lnTo>
                  <a:lnTo>
                    <a:pt x="121789" y="157939"/>
                  </a:lnTo>
                  <a:lnTo>
                    <a:pt x="121941" y="157864"/>
                  </a:lnTo>
                  <a:close/>
                  <a:moveTo>
                    <a:pt x="138841" y="159228"/>
                  </a:moveTo>
                  <a:lnTo>
                    <a:pt x="141039" y="159379"/>
                  </a:lnTo>
                  <a:lnTo>
                    <a:pt x="143464" y="159607"/>
                  </a:lnTo>
                  <a:lnTo>
                    <a:pt x="143919" y="159682"/>
                  </a:lnTo>
                  <a:lnTo>
                    <a:pt x="143616" y="159758"/>
                  </a:lnTo>
                  <a:lnTo>
                    <a:pt x="141039" y="159682"/>
                  </a:lnTo>
                  <a:lnTo>
                    <a:pt x="138083" y="159607"/>
                  </a:lnTo>
                  <a:lnTo>
                    <a:pt x="137249" y="159455"/>
                  </a:lnTo>
                  <a:lnTo>
                    <a:pt x="136871" y="159379"/>
                  </a:lnTo>
                  <a:lnTo>
                    <a:pt x="136871" y="159303"/>
                  </a:lnTo>
                  <a:lnTo>
                    <a:pt x="136946" y="159303"/>
                  </a:lnTo>
                  <a:lnTo>
                    <a:pt x="137325" y="159228"/>
                  </a:lnTo>
                  <a:close/>
                  <a:moveTo>
                    <a:pt x="108981" y="157636"/>
                  </a:moveTo>
                  <a:lnTo>
                    <a:pt x="109208" y="157864"/>
                  </a:lnTo>
                  <a:lnTo>
                    <a:pt x="109512" y="158546"/>
                  </a:lnTo>
                  <a:lnTo>
                    <a:pt x="109966" y="159531"/>
                  </a:lnTo>
                  <a:lnTo>
                    <a:pt x="110648" y="160440"/>
                  </a:lnTo>
                  <a:lnTo>
                    <a:pt x="111179" y="161122"/>
                  </a:lnTo>
                  <a:lnTo>
                    <a:pt x="111330" y="161426"/>
                  </a:lnTo>
                  <a:lnTo>
                    <a:pt x="111330" y="161501"/>
                  </a:lnTo>
                  <a:lnTo>
                    <a:pt x="111179" y="161577"/>
                  </a:lnTo>
                  <a:lnTo>
                    <a:pt x="110952" y="161501"/>
                  </a:lnTo>
                  <a:lnTo>
                    <a:pt x="110421" y="161198"/>
                  </a:lnTo>
                  <a:lnTo>
                    <a:pt x="109815" y="160668"/>
                  </a:lnTo>
                  <a:lnTo>
                    <a:pt x="109133" y="159910"/>
                  </a:lnTo>
                  <a:lnTo>
                    <a:pt x="108829" y="159379"/>
                  </a:lnTo>
                  <a:lnTo>
                    <a:pt x="108602" y="159000"/>
                  </a:lnTo>
                  <a:lnTo>
                    <a:pt x="108451" y="158621"/>
                  </a:lnTo>
                  <a:lnTo>
                    <a:pt x="108375" y="158318"/>
                  </a:lnTo>
                  <a:lnTo>
                    <a:pt x="108375" y="158015"/>
                  </a:lnTo>
                  <a:lnTo>
                    <a:pt x="108451" y="157864"/>
                  </a:lnTo>
                  <a:lnTo>
                    <a:pt x="108678" y="157712"/>
                  </a:lnTo>
                  <a:lnTo>
                    <a:pt x="108981" y="157636"/>
                  </a:lnTo>
                  <a:close/>
                  <a:moveTo>
                    <a:pt x="116029" y="149754"/>
                  </a:moveTo>
                  <a:lnTo>
                    <a:pt x="116939" y="149830"/>
                  </a:lnTo>
                  <a:lnTo>
                    <a:pt x="117848" y="149982"/>
                  </a:lnTo>
                  <a:lnTo>
                    <a:pt x="118606" y="150285"/>
                  </a:lnTo>
                  <a:lnTo>
                    <a:pt x="119288" y="150740"/>
                  </a:lnTo>
                  <a:lnTo>
                    <a:pt x="119819" y="151194"/>
                  </a:lnTo>
                  <a:lnTo>
                    <a:pt x="120349" y="151801"/>
                  </a:lnTo>
                  <a:lnTo>
                    <a:pt x="120728" y="152483"/>
                  </a:lnTo>
                  <a:lnTo>
                    <a:pt x="121031" y="153089"/>
                  </a:lnTo>
                  <a:lnTo>
                    <a:pt x="121031" y="153316"/>
                  </a:lnTo>
                  <a:lnTo>
                    <a:pt x="121031" y="153468"/>
                  </a:lnTo>
                  <a:lnTo>
                    <a:pt x="120955" y="153544"/>
                  </a:lnTo>
                  <a:lnTo>
                    <a:pt x="120804" y="153619"/>
                  </a:lnTo>
                  <a:lnTo>
                    <a:pt x="119743" y="153619"/>
                  </a:lnTo>
                  <a:lnTo>
                    <a:pt x="119288" y="153468"/>
                  </a:lnTo>
                  <a:lnTo>
                    <a:pt x="118909" y="153316"/>
                  </a:lnTo>
                  <a:lnTo>
                    <a:pt x="118530" y="152937"/>
                  </a:lnTo>
                  <a:lnTo>
                    <a:pt x="117924" y="152558"/>
                  </a:lnTo>
                  <a:lnTo>
                    <a:pt x="117697" y="152483"/>
                  </a:lnTo>
                  <a:lnTo>
                    <a:pt x="117621" y="152483"/>
                  </a:lnTo>
                  <a:lnTo>
                    <a:pt x="117469" y="152558"/>
                  </a:lnTo>
                  <a:lnTo>
                    <a:pt x="117166" y="152634"/>
                  </a:lnTo>
                  <a:lnTo>
                    <a:pt x="116332" y="152710"/>
                  </a:lnTo>
                  <a:lnTo>
                    <a:pt x="115878" y="152710"/>
                  </a:lnTo>
                  <a:lnTo>
                    <a:pt x="115347" y="152786"/>
                  </a:lnTo>
                  <a:lnTo>
                    <a:pt x="114892" y="152937"/>
                  </a:lnTo>
                  <a:lnTo>
                    <a:pt x="114438" y="153165"/>
                  </a:lnTo>
                  <a:lnTo>
                    <a:pt x="113983" y="153392"/>
                  </a:lnTo>
                  <a:lnTo>
                    <a:pt x="113604" y="153695"/>
                  </a:lnTo>
                  <a:lnTo>
                    <a:pt x="113301" y="153998"/>
                  </a:lnTo>
                  <a:lnTo>
                    <a:pt x="113074" y="154377"/>
                  </a:lnTo>
                  <a:lnTo>
                    <a:pt x="112846" y="154756"/>
                  </a:lnTo>
                  <a:lnTo>
                    <a:pt x="112770" y="155211"/>
                  </a:lnTo>
                  <a:lnTo>
                    <a:pt x="112695" y="155666"/>
                  </a:lnTo>
                  <a:lnTo>
                    <a:pt x="112695" y="156196"/>
                  </a:lnTo>
                  <a:lnTo>
                    <a:pt x="112695" y="156651"/>
                  </a:lnTo>
                  <a:lnTo>
                    <a:pt x="112846" y="157181"/>
                  </a:lnTo>
                  <a:lnTo>
                    <a:pt x="112998" y="157636"/>
                  </a:lnTo>
                  <a:lnTo>
                    <a:pt x="113225" y="158167"/>
                  </a:lnTo>
                  <a:lnTo>
                    <a:pt x="113756" y="158849"/>
                  </a:lnTo>
                  <a:lnTo>
                    <a:pt x="113983" y="159152"/>
                  </a:lnTo>
                  <a:lnTo>
                    <a:pt x="114210" y="159303"/>
                  </a:lnTo>
                  <a:lnTo>
                    <a:pt x="114513" y="159455"/>
                  </a:lnTo>
                  <a:lnTo>
                    <a:pt x="114817" y="159531"/>
                  </a:lnTo>
                  <a:lnTo>
                    <a:pt x="115650" y="159607"/>
                  </a:lnTo>
                  <a:lnTo>
                    <a:pt x="116029" y="159531"/>
                  </a:lnTo>
                  <a:lnTo>
                    <a:pt x="116408" y="159455"/>
                  </a:lnTo>
                  <a:lnTo>
                    <a:pt x="117166" y="159152"/>
                  </a:lnTo>
                  <a:lnTo>
                    <a:pt x="117924" y="158773"/>
                  </a:lnTo>
                  <a:lnTo>
                    <a:pt x="118151" y="158546"/>
                  </a:lnTo>
                  <a:lnTo>
                    <a:pt x="118379" y="158242"/>
                  </a:lnTo>
                  <a:lnTo>
                    <a:pt x="118682" y="157939"/>
                  </a:lnTo>
                  <a:lnTo>
                    <a:pt x="118909" y="157864"/>
                  </a:lnTo>
                  <a:lnTo>
                    <a:pt x="118985" y="157864"/>
                  </a:lnTo>
                  <a:lnTo>
                    <a:pt x="118985" y="157939"/>
                  </a:lnTo>
                  <a:lnTo>
                    <a:pt x="118682" y="158318"/>
                  </a:lnTo>
                  <a:lnTo>
                    <a:pt x="118379" y="158697"/>
                  </a:lnTo>
                  <a:lnTo>
                    <a:pt x="118227" y="159000"/>
                  </a:lnTo>
                  <a:lnTo>
                    <a:pt x="118227" y="159076"/>
                  </a:lnTo>
                  <a:lnTo>
                    <a:pt x="118303" y="159076"/>
                  </a:lnTo>
                  <a:lnTo>
                    <a:pt x="118530" y="159152"/>
                  </a:lnTo>
                  <a:lnTo>
                    <a:pt x="118682" y="159076"/>
                  </a:lnTo>
                  <a:lnTo>
                    <a:pt x="118833" y="158925"/>
                  </a:lnTo>
                  <a:lnTo>
                    <a:pt x="119288" y="158470"/>
                  </a:lnTo>
                  <a:lnTo>
                    <a:pt x="119515" y="158242"/>
                  </a:lnTo>
                  <a:lnTo>
                    <a:pt x="119819" y="158015"/>
                  </a:lnTo>
                  <a:lnTo>
                    <a:pt x="120046" y="157864"/>
                  </a:lnTo>
                  <a:lnTo>
                    <a:pt x="120728" y="157864"/>
                  </a:lnTo>
                  <a:lnTo>
                    <a:pt x="120804" y="157939"/>
                  </a:lnTo>
                  <a:lnTo>
                    <a:pt x="120804" y="158015"/>
                  </a:lnTo>
                  <a:lnTo>
                    <a:pt x="120652" y="158470"/>
                  </a:lnTo>
                  <a:lnTo>
                    <a:pt x="120197" y="159228"/>
                  </a:lnTo>
                  <a:lnTo>
                    <a:pt x="119819" y="159910"/>
                  </a:lnTo>
                  <a:lnTo>
                    <a:pt x="119288" y="160440"/>
                  </a:lnTo>
                  <a:lnTo>
                    <a:pt x="118682" y="160819"/>
                  </a:lnTo>
                  <a:lnTo>
                    <a:pt x="118075" y="161198"/>
                  </a:lnTo>
                  <a:lnTo>
                    <a:pt x="117393" y="161426"/>
                  </a:lnTo>
                  <a:lnTo>
                    <a:pt x="116711" y="161577"/>
                  </a:lnTo>
                  <a:lnTo>
                    <a:pt x="115953" y="161653"/>
                  </a:lnTo>
                  <a:lnTo>
                    <a:pt x="115271" y="161577"/>
                  </a:lnTo>
                  <a:lnTo>
                    <a:pt x="114513" y="161501"/>
                  </a:lnTo>
                  <a:lnTo>
                    <a:pt x="113756" y="161274"/>
                  </a:lnTo>
                  <a:lnTo>
                    <a:pt x="113074" y="160971"/>
                  </a:lnTo>
                  <a:lnTo>
                    <a:pt x="112467" y="160592"/>
                  </a:lnTo>
                  <a:lnTo>
                    <a:pt x="111861" y="160061"/>
                  </a:lnTo>
                  <a:lnTo>
                    <a:pt x="111255" y="159531"/>
                  </a:lnTo>
                  <a:lnTo>
                    <a:pt x="110800" y="158849"/>
                  </a:lnTo>
                  <a:lnTo>
                    <a:pt x="110421" y="158167"/>
                  </a:lnTo>
                  <a:lnTo>
                    <a:pt x="110118" y="157333"/>
                  </a:lnTo>
                  <a:lnTo>
                    <a:pt x="109966" y="156575"/>
                  </a:lnTo>
                  <a:lnTo>
                    <a:pt x="109891" y="155742"/>
                  </a:lnTo>
                  <a:lnTo>
                    <a:pt x="109966" y="154908"/>
                  </a:lnTo>
                  <a:lnTo>
                    <a:pt x="110194" y="154074"/>
                  </a:lnTo>
                  <a:lnTo>
                    <a:pt x="110573" y="153316"/>
                  </a:lnTo>
                  <a:lnTo>
                    <a:pt x="111027" y="152558"/>
                  </a:lnTo>
                  <a:lnTo>
                    <a:pt x="111634" y="151801"/>
                  </a:lnTo>
                  <a:lnTo>
                    <a:pt x="112391" y="151043"/>
                  </a:lnTo>
                  <a:lnTo>
                    <a:pt x="112770" y="150815"/>
                  </a:lnTo>
                  <a:lnTo>
                    <a:pt x="113149" y="150588"/>
                  </a:lnTo>
                  <a:lnTo>
                    <a:pt x="114059" y="150209"/>
                  </a:lnTo>
                  <a:lnTo>
                    <a:pt x="115271" y="149830"/>
                  </a:lnTo>
                  <a:lnTo>
                    <a:pt x="115574" y="149754"/>
                  </a:lnTo>
                  <a:close/>
                  <a:moveTo>
                    <a:pt x="58507" y="153619"/>
                  </a:moveTo>
                  <a:lnTo>
                    <a:pt x="60553" y="153695"/>
                  </a:lnTo>
                  <a:lnTo>
                    <a:pt x="63509" y="153847"/>
                  </a:lnTo>
                  <a:lnTo>
                    <a:pt x="72528" y="154529"/>
                  </a:lnTo>
                  <a:lnTo>
                    <a:pt x="78136" y="154908"/>
                  </a:lnTo>
                  <a:lnTo>
                    <a:pt x="84199" y="155287"/>
                  </a:lnTo>
                  <a:lnTo>
                    <a:pt x="88746" y="155514"/>
                  </a:lnTo>
                  <a:lnTo>
                    <a:pt x="90641" y="155666"/>
                  </a:lnTo>
                  <a:lnTo>
                    <a:pt x="90641" y="156045"/>
                  </a:lnTo>
                  <a:lnTo>
                    <a:pt x="90489" y="156651"/>
                  </a:lnTo>
                  <a:lnTo>
                    <a:pt x="89807" y="159682"/>
                  </a:lnTo>
                  <a:lnTo>
                    <a:pt x="89580" y="160895"/>
                  </a:lnTo>
                  <a:lnTo>
                    <a:pt x="89352" y="161501"/>
                  </a:lnTo>
                  <a:lnTo>
                    <a:pt x="89201" y="161653"/>
                  </a:lnTo>
                  <a:lnTo>
                    <a:pt x="89125" y="161729"/>
                  </a:lnTo>
                  <a:lnTo>
                    <a:pt x="88746" y="161653"/>
                  </a:lnTo>
                  <a:lnTo>
                    <a:pt x="88064" y="161577"/>
                  </a:lnTo>
                  <a:lnTo>
                    <a:pt x="87306" y="161426"/>
                  </a:lnTo>
                  <a:lnTo>
                    <a:pt x="85639" y="161198"/>
                  </a:lnTo>
                  <a:lnTo>
                    <a:pt x="85033" y="161047"/>
                  </a:lnTo>
                  <a:lnTo>
                    <a:pt x="84654" y="160971"/>
                  </a:lnTo>
                  <a:lnTo>
                    <a:pt x="84199" y="160819"/>
                  </a:lnTo>
                  <a:lnTo>
                    <a:pt x="83365" y="160743"/>
                  </a:lnTo>
                  <a:lnTo>
                    <a:pt x="82077" y="160668"/>
                  </a:lnTo>
                  <a:lnTo>
                    <a:pt x="80713" y="160516"/>
                  </a:lnTo>
                  <a:lnTo>
                    <a:pt x="77227" y="160061"/>
                  </a:lnTo>
                  <a:lnTo>
                    <a:pt x="75711" y="159834"/>
                  </a:lnTo>
                  <a:lnTo>
                    <a:pt x="75256" y="159682"/>
                  </a:lnTo>
                  <a:lnTo>
                    <a:pt x="75029" y="159607"/>
                  </a:lnTo>
                  <a:lnTo>
                    <a:pt x="74801" y="159531"/>
                  </a:lnTo>
                  <a:lnTo>
                    <a:pt x="74422" y="159455"/>
                  </a:lnTo>
                  <a:lnTo>
                    <a:pt x="73437" y="159379"/>
                  </a:lnTo>
                  <a:lnTo>
                    <a:pt x="72225" y="159303"/>
                  </a:lnTo>
                  <a:lnTo>
                    <a:pt x="71164" y="159152"/>
                  </a:lnTo>
                  <a:lnTo>
                    <a:pt x="70103" y="158925"/>
                  </a:lnTo>
                  <a:lnTo>
                    <a:pt x="68966" y="158849"/>
                  </a:lnTo>
                  <a:lnTo>
                    <a:pt x="68511" y="158773"/>
                  </a:lnTo>
                  <a:lnTo>
                    <a:pt x="68056" y="158697"/>
                  </a:lnTo>
                  <a:lnTo>
                    <a:pt x="67677" y="158546"/>
                  </a:lnTo>
                  <a:lnTo>
                    <a:pt x="67450" y="158394"/>
                  </a:lnTo>
                  <a:lnTo>
                    <a:pt x="67147" y="158242"/>
                  </a:lnTo>
                  <a:lnTo>
                    <a:pt x="66920" y="158091"/>
                  </a:lnTo>
                  <a:lnTo>
                    <a:pt x="66692" y="158091"/>
                  </a:lnTo>
                  <a:lnTo>
                    <a:pt x="66313" y="158167"/>
                  </a:lnTo>
                  <a:lnTo>
                    <a:pt x="65555" y="158318"/>
                  </a:lnTo>
                  <a:lnTo>
                    <a:pt x="64873" y="158318"/>
                  </a:lnTo>
                  <a:lnTo>
                    <a:pt x="64343" y="158242"/>
                  </a:lnTo>
                  <a:lnTo>
                    <a:pt x="64115" y="158091"/>
                  </a:lnTo>
                  <a:lnTo>
                    <a:pt x="63888" y="158015"/>
                  </a:lnTo>
                  <a:lnTo>
                    <a:pt x="63433" y="157712"/>
                  </a:lnTo>
                  <a:lnTo>
                    <a:pt x="63206" y="157636"/>
                  </a:lnTo>
                  <a:lnTo>
                    <a:pt x="62979" y="157636"/>
                  </a:lnTo>
                  <a:lnTo>
                    <a:pt x="62675" y="157485"/>
                  </a:lnTo>
                  <a:lnTo>
                    <a:pt x="62069" y="157181"/>
                  </a:lnTo>
                  <a:lnTo>
                    <a:pt x="60326" y="156045"/>
                  </a:lnTo>
                  <a:lnTo>
                    <a:pt x="58507" y="154832"/>
                  </a:lnTo>
                  <a:lnTo>
                    <a:pt x="57143" y="153847"/>
                  </a:lnTo>
                  <a:lnTo>
                    <a:pt x="57143" y="153771"/>
                  </a:lnTo>
                  <a:lnTo>
                    <a:pt x="57370" y="153695"/>
                  </a:lnTo>
                  <a:lnTo>
                    <a:pt x="58507" y="153619"/>
                  </a:lnTo>
                  <a:close/>
                  <a:moveTo>
                    <a:pt x="234559" y="154984"/>
                  </a:moveTo>
                  <a:lnTo>
                    <a:pt x="234787" y="155059"/>
                  </a:lnTo>
                  <a:lnTo>
                    <a:pt x="240395" y="156045"/>
                  </a:lnTo>
                  <a:lnTo>
                    <a:pt x="247519" y="157181"/>
                  </a:lnTo>
                  <a:lnTo>
                    <a:pt x="251763" y="157864"/>
                  </a:lnTo>
                  <a:lnTo>
                    <a:pt x="251611" y="158394"/>
                  </a:lnTo>
                  <a:lnTo>
                    <a:pt x="251308" y="159682"/>
                  </a:lnTo>
                  <a:lnTo>
                    <a:pt x="250929" y="161047"/>
                  </a:lnTo>
                  <a:lnTo>
                    <a:pt x="250702" y="161729"/>
                  </a:lnTo>
                  <a:lnTo>
                    <a:pt x="250399" y="161653"/>
                  </a:lnTo>
                  <a:lnTo>
                    <a:pt x="249565" y="161426"/>
                  </a:lnTo>
                  <a:lnTo>
                    <a:pt x="247216" y="160440"/>
                  </a:lnTo>
                  <a:lnTo>
                    <a:pt x="239410" y="157181"/>
                  </a:lnTo>
                  <a:lnTo>
                    <a:pt x="235090" y="155363"/>
                  </a:lnTo>
                  <a:lnTo>
                    <a:pt x="234484" y="155059"/>
                  </a:lnTo>
                  <a:lnTo>
                    <a:pt x="234484" y="154984"/>
                  </a:lnTo>
                  <a:close/>
                  <a:moveTo>
                    <a:pt x="201895" y="151346"/>
                  </a:moveTo>
                  <a:lnTo>
                    <a:pt x="204927" y="151422"/>
                  </a:lnTo>
                  <a:lnTo>
                    <a:pt x="205609" y="151497"/>
                  </a:lnTo>
                  <a:lnTo>
                    <a:pt x="205685" y="151573"/>
                  </a:lnTo>
                  <a:lnTo>
                    <a:pt x="205685" y="151649"/>
                  </a:lnTo>
                  <a:lnTo>
                    <a:pt x="204851" y="152028"/>
                  </a:lnTo>
                  <a:lnTo>
                    <a:pt x="202881" y="152786"/>
                  </a:lnTo>
                  <a:lnTo>
                    <a:pt x="197803" y="154605"/>
                  </a:lnTo>
                  <a:lnTo>
                    <a:pt x="195529" y="155438"/>
                  </a:lnTo>
                  <a:lnTo>
                    <a:pt x="193256" y="156272"/>
                  </a:lnTo>
                  <a:lnTo>
                    <a:pt x="185450" y="159228"/>
                  </a:lnTo>
                  <a:lnTo>
                    <a:pt x="181130" y="160895"/>
                  </a:lnTo>
                  <a:lnTo>
                    <a:pt x="178402" y="161956"/>
                  </a:lnTo>
                  <a:lnTo>
                    <a:pt x="176886" y="162638"/>
                  </a:lnTo>
                  <a:lnTo>
                    <a:pt x="176583" y="161804"/>
                  </a:lnTo>
                  <a:lnTo>
                    <a:pt x="176280" y="160668"/>
                  </a:lnTo>
                  <a:lnTo>
                    <a:pt x="175825" y="158925"/>
                  </a:lnTo>
                  <a:lnTo>
                    <a:pt x="175446" y="157257"/>
                  </a:lnTo>
                  <a:lnTo>
                    <a:pt x="175219" y="156348"/>
                  </a:lnTo>
                  <a:lnTo>
                    <a:pt x="175370" y="156272"/>
                  </a:lnTo>
                  <a:lnTo>
                    <a:pt x="175825" y="156120"/>
                  </a:lnTo>
                  <a:lnTo>
                    <a:pt x="177265" y="155742"/>
                  </a:lnTo>
                  <a:lnTo>
                    <a:pt x="184919" y="154150"/>
                  </a:lnTo>
                  <a:lnTo>
                    <a:pt x="191134" y="152786"/>
                  </a:lnTo>
                  <a:lnTo>
                    <a:pt x="195984" y="151952"/>
                  </a:lnTo>
                  <a:lnTo>
                    <a:pt x="197879" y="151649"/>
                  </a:lnTo>
                  <a:lnTo>
                    <a:pt x="199546" y="151422"/>
                  </a:lnTo>
                  <a:lnTo>
                    <a:pt x="200834" y="151346"/>
                  </a:lnTo>
                  <a:close/>
                  <a:moveTo>
                    <a:pt x="99053" y="155590"/>
                  </a:moveTo>
                  <a:lnTo>
                    <a:pt x="98750" y="156196"/>
                  </a:lnTo>
                  <a:lnTo>
                    <a:pt x="98523" y="156803"/>
                  </a:lnTo>
                  <a:lnTo>
                    <a:pt x="98447" y="157409"/>
                  </a:lnTo>
                  <a:lnTo>
                    <a:pt x="98295" y="158470"/>
                  </a:lnTo>
                  <a:lnTo>
                    <a:pt x="97992" y="160440"/>
                  </a:lnTo>
                  <a:lnTo>
                    <a:pt x="97689" y="161804"/>
                  </a:lnTo>
                  <a:lnTo>
                    <a:pt x="97462" y="162562"/>
                  </a:lnTo>
                  <a:lnTo>
                    <a:pt x="97386" y="162714"/>
                  </a:lnTo>
                  <a:lnTo>
                    <a:pt x="97234" y="162865"/>
                  </a:lnTo>
                  <a:lnTo>
                    <a:pt x="96931" y="162865"/>
                  </a:lnTo>
                  <a:lnTo>
                    <a:pt x="96325" y="162790"/>
                  </a:lnTo>
                  <a:lnTo>
                    <a:pt x="95718" y="162562"/>
                  </a:lnTo>
                  <a:lnTo>
                    <a:pt x="95415" y="162411"/>
                  </a:lnTo>
                  <a:lnTo>
                    <a:pt x="95112" y="162335"/>
                  </a:lnTo>
                  <a:lnTo>
                    <a:pt x="94582" y="162335"/>
                  </a:lnTo>
                  <a:lnTo>
                    <a:pt x="94278" y="162411"/>
                  </a:lnTo>
                  <a:lnTo>
                    <a:pt x="93824" y="162411"/>
                  </a:lnTo>
                  <a:lnTo>
                    <a:pt x="92839" y="162259"/>
                  </a:lnTo>
                  <a:lnTo>
                    <a:pt x="91853" y="162032"/>
                  </a:lnTo>
                  <a:lnTo>
                    <a:pt x="91474" y="161880"/>
                  </a:lnTo>
                  <a:lnTo>
                    <a:pt x="91323" y="161804"/>
                  </a:lnTo>
                  <a:lnTo>
                    <a:pt x="91247" y="161577"/>
                  </a:lnTo>
                  <a:lnTo>
                    <a:pt x="91247" y="160971"/>
                  </a:lnTo>
                  <a:lnTo>
                    <a:pt x="91550" y="159228"/>
                  </a:lnTo>
                  <a:lnTo>
                    <a:pt x="91853" y="157333"/>
                  </a:lnTo>
                  <a:lnTo>
                    <a:pt x="91929" y="156651"/>
                  </a:lnTo>
                  <a:lnTo>
                    <a:pt x="91853" y="156196"/>
                  </a:lnTo>
                  <a:lnTo>
                    <a:pt x="91778" y="155590"/>
                  </a:lnTo>
                  <a:close/>
                  <a:moveTo>
                    <a:pt x="212581" y="153544"/>
                  </a:moveTo>
                  <a:lnTo>
                    <a:pt x="212809" y="154756"/>
                  </a:lnTo>
                  <a:lnTo>
                    <a:pt x="213036" y="155969"/>
                  </a:lnTo>
                  <a:lnTo>
                    <a:pt x="213263" y="157257"/>
                  </a:lnTo>
                  <a:lnTo>
                    <a:pt x="213263" y="157939"/>
                  </a:lnTo>
                  <a:lnTo>
                    <a:pt x="213263" y="158697"/>
                  </a:lnTo>
                  <a:lnTo>
                    <a:pt x="213036" y="159682"/>
                  </a:lnTo>
                  <a:lnTo>
                    <a:pt x="212733" y="160971"/>
                  </a:lnTo>
                  <a:lnTo>
                    <a:pt x="212430" y="162335"/>
                  </a:lnTo>
                  <a:lnTo>
                    <a:pt x="212202" y="162941"/>
                  </a:lnTo>
                  <a:lnTo>
                    <a:pt x="212127" y="163017"/>
                  </a:lnTo>
                  <a:lnTo>
                    <a:pt x="212051" y="163017"/>
                  </a:lnTo>
                  <a:lnTo>
                    <a:pt x="211975" y="162562"/>
                  </a:lnTo>
                  <a:lnTo>
                    <a:pt x="211823" y="161122"/>
                  </a:lnTo>
                  <a:lnTo>
                    <a:pt x="211748" y="158925"/>
                  </a:lnTo>
                  <a:lnTo>
                    <a:pt x="211748" y="157485"/>
                  </a:lnTo>
                  <a:lnTo>
                    <a:pt x="211823" y="156424"/>
                  </a:lnTo>
                  <a:lnTo>
                    <a:pt x="211975" y="155590"/>
                  </a:lnTo>
                  <a:lnTo>
                    <a:pt x="212127" y="154832"/>
                  </a:lnTo>
                  <a:lnTo>
                    <a:pt x="212581" y="153544"/>
                  </a:lnTo>
                  <a:close/>
                  <a:moveTo>
                    <a:pt x="119743" y="161426"/>
                  </a:moveTo>
                  <a:lnTo>
                    <a:pt x="119894" y="161577"/>
                  </a:lnTo>
                  <a:lnTo>
                    <a:pt x="120122" y="161880"/>
                  </a:lnTo>
                  <a:lnTo>
                    <a:pt x="120197" y="162108"/>
                  </a:lnTo>
                  <a:lnTo>
                    <a:pt x="120122" y="162259"/>
                  </a:lnTo>
                  <a:lnTo>
                    <a:pt x="119970" y="162411"/>
                  </a:lnTo>
                  <a:lnTo>
                    <a:pt x="119288" y="162714"/>
                  </a:lnTo>
                  <a:lnTo>
                    <a:pt x="118227" y="163093"/>
                  </a:lnTo>
                  <a:lnTo>
                    <a:pt x="117697" y="163244"/>
                  </a:lnTo>
                  <a:lnTo>
                    <a:pt x="117469" y="163244"/>
                  </a:lnTo>
                  <a:lnTo>
                    <a:pt x="117393" y="163169"/>
                  </a:lnTo>
                  <a:lnTo>
                    <a:pt x="117166" y="162941"/>
                  </a:lnTo>
                  <a:lnTo>
                    <a:pt x="117090" y="162714"/>
                  </a:lnTo>
                  <a:lnTo>
                    <a:pt x="117166" y="162638"/>
                  </a:lnTo>
                  <a:lnTo>
                    <a:pt x="117242" y="162562"/>
                  </a:lnTo>
                  <a:lnTo>
                    <a:pt x="117621" y="162259"/>
                  </a:lnTo>
                  <a:lnTo>
                    <a:pt x="118303" y="161880"/>
                  </a:lnTo>
                  <a:lnTo>
                    <a:pt x="119061" y="161577"/>
                  </a:lnTo>
                  <a:lnTo>
                    <a:pt x="119515" y="161426"/>
                  </a:lnTo>
                  <a:close/>
                  <a:moveTo>
                    <a:pt x="103297" y="155817"/>
                  </a:moveTo>
                  <a:lnTo>
                    <a:pt x="103297" y="157181"/>
                  </a:lnTo>
                  <a:lnTo>
                    <a:pt x="103297" y="158015"/>
                  </a:lnTo>
                  <a:lnTo>
                    <a:pt x="103449" y="158849"/>
                  </a:lnTo>
                  <a:lnTo>
                    <a:pt x="103676" y="159758"/>
                  </a:lnTo>
                  <a:lnTo>
                    <a:pt x="103979" y="160592"/>
                  </a:lnTo>
                  <a:lnTo>
                    <a:pt x="104434" y="161426"/>
                  </a:lnTo>
                  <a:lnTo>
                    <a:pt x="104889" y="162259"/>
                  </a:lnTo>
                  <a:lnTo>
                    <a:pt x="105419" y="163017"/>
                  </a:lnTo>
                  <a:lnTo>
                    <a:pt x="105950" y="163699"/>
                  </a:lnTo>
                  <a:lnTo>
                    <a:pt x="106707" y="164457"/>
                  </a:lnTo>
                  <a:lnTo>
                    <a:pt x="106025" y="164381"/>
                  </a:lnTo>
                  <a:lnTo>
                    <a:pt x="104282" y="164078"/>
                  </a:lnTo>
                  <a:lnTo>
                    <a:pt x="103600" y="163926"/>
                  </a:lnTo>
                  <a:lnTo>
                    <a:pt x="103373" y="163851"/>
                  </a:lnTo>
                  <a:lnTo>
                    <a:pt x="103297" y="163775"/>
                  </a:lnTo>
                  <a:lnTo>
                    <a:pt x="103221" y="163699"/>
                  </a:lnTo>
                  <a:lnTo>
                    <a:pt x="103070" y="163548"/>
                  </a:lnTo>
                  <a:lnTo>
                    <a:pt x="102691" y="163396"/>
                  </a:lnTo>
                  <a:lnTo>
                    <a:pt x="102160" y="163320"/>
                  </a:lnTo>
                  <a:lnTo>
                    <a:pt x="101706" y="163396"/>
                  </a:lnTo>
                  <a:lnTo>
                    <a:pt x="101402" y="163472"/>
                  </a:lnTo>
                  <a:lnTo>
                    <a:pt x="100266" y="163472"/>
                  </a:lnTo>
                  <a:lnTo>
                    <a:pt x="99584" y="163320"/>
                  </a:lnTo>
                  <a:lnTo>
                    <a:pt x="99280" y="163169"/>
                  </a:lnTo>
                  <a:lnTo>
                    <a:pt x="99129" y="163017"/>
                  </a:lnTo>
                  <a:lnTo>
                    <a:pt x="99053" y="162790"/>
                  </a:lnTo>
                  <a:lnTo>
                    <a:pt x="99053" y="162335"/>
                  </a:lnTo>
                  <a:lnTo>
                    <a:pt x="99356" y="160819"/>
                  </a:lnTo>
                  <a:lnTo>
                    <a:pt x="99659" y="158925"/>
                  </a:lnTo>
                  <a:lnTo>
                    <a:pt x="99811" y="157333"/>
                  </a:lnTo>
                  <a:lnTo>
                    <a:pt x="99887" y="155817"/>
                  </a:lnTo>
                  <a:close/>
                  <a:moveTo>
                    <a:pt x="41228" y="152331"/>
                  </a:moveTo>
                  <a:lnTo>
                    <a:pt x="41607" y="152407"/>
                  </a:lnTo>
                  <a:lnTo>
                    <a:pt x="40849" y="152862"/>
                  </a:lnTo>
                  <a:lnTo>
                    <a:pt x="38954" y="153695"/>
                  </a:lnTo>
                  <a:lnTo>
                    <a:pt x="35771" y="155211"/>
                  </a:lnTo>
                  <a:lnTo>
                    <a:pt x="32058" y="157181"/>
                  </a:lnTo>
                  <a:lnTo>
                    <a:pt x="28041" y="159228"/>
                  </a:lnTo>
                  <a:lnTo>
                    <a:pt x="24252" y="161122"/>
                  </a:lnTo>
                  <a:lnTo>
                    <a:pt x="17583" y="164457"/>
                  </a:lnTo>
                  <a:lnTo>
                    <a:pt x="14551" y="165973"/>
                  </a:lnTo>
                  <a:lnTo>
                    <a:pt x="13717" y="163320"/>
                  </a:lnTo>
                  <a:lnTo>
                    <a:pt x="13111" y="161198"/>
                  </a:lnTo>
                  <a:lnTo>
                    <a:pt x="12581" y="159000"/>
                  </a:lnTo>
                  <a:lnTo>
                    <a:pt x="12126" y="156727"/>
                  </a:lnTo>
                  <a:lnTo>
                    <a:pt x="11823" y="154605"/>
                  </a:lnTo>
                  <a:lnTo>
                    <a:pt x="11671" y="153468"/>
                  </a:lnTo>
                  <a:lnTo>
                    <a:pt x="17052" y="153316"/>
                  </a:lnTo>
                  <a:lnTo>
                    <a:pt x="23645" y="153089"/>
                  </a:lnTo>
                  <a:lnTo>
                    <a:pt x="30845" y="152862"/>
                  </a:lnTo>
                  <a:lnTo>
                    <a:pt x="36529" y="152558"/>
                  </a:lnTo>
                  <a:lnTo>
                    <a:pt x="38954" y="152407"/>
                  </a:lnTo>
                  <a:lnTo>
                    <a:pt x="39409" y="152331"/>
                  </a:lnTo>
                  <a:close/>
                  <a:moveTo>
                    <a:pt x="220236" y="152331"/>
                  </a:moveTo>
                  <a:lnTo>
                    <a:pt x="221373" y="152483"/>
                  </a:lnTo>
                  <a:lnTo>
                    <a:pt x="223570" y="152862"/>
                  </a:lnTo>
                  <a:lnTo>
                    <a:pt x="226905" y="153468"/>
                  </a:lnTo>
                  <a:lnTo>
                    <a:pt x="228118" y="153771"/>
                  </a:lnTo>
                  <a:lnTo>
                    <a:pt x="229254" y="154074"/>
                  </a:lnTo>
                  <a:lnTo>
                    <a:pt x="230315" y="154377"/>
                  </a:lnTo>
                  <a:lnTo>
                    <a:pt x="231376" y="154832"/>
                  </a:lnTo>
                  <a:lnTo>
                    <a:pt x="234105" y="155893"/>
                  </a:lnTo>
                  <a:lnTo>
                    <a:pt x="242593" y="159379"/>
                  </a:lnTo>
                  <a:lnTo>
                    <a:pt x="246534" y="160971"/>
                  </a:lnTo>
                  <a:lnTo>
                    <a:pt x="248959" y="162032"/>
                  </a:lnTo>
                  <a:lnTo>
                    <a:pt x="249641" y="162335"/>
                  </a:lnTo>
                  <a:lnTo>
                    <a:pt x="250096" y="162562"/>
                  </a:lnTo>
                  <a:lnTo>
                    <a:pt x="250323" y="162790"/>
                  </a:lnTo>
                  <a:lnTo>
                    <a:pt x="250323" y="162941"/>
                  </a:lnTo>
                  <a:lnTo>
                    <a:pt x="250020" y="163926"/>
                  </a:lnTo>
                  <a:lnTo>
                    <a:pt x="249489" y="165139"/>
                  </a:lnTo>
                  <a:lnTo>
                    <a:pt x="249035" y="166200"/>
                  </a:lnTo>
                  <a:lnTo>
                    <a:pt x="248807" y="166503"/>
                  </a:lnTo>
                  <a:lnTo>
                    <a:pt x="248731" y="166655"/>
                  </a:lnTo>
                  <a:lnTo>
                    <a:pt x="247367" y="166048"/>
                  </a:lnTo>
                  <a:lnTo>
                    <a:pt x="244487" y="164609"/>
                  </a:lnTo>
                  <a:lnTo>
                    <a:pt x="241001" y="162790"/>
                  </a:lnTo>
                  <a:lnTo>
                    <a:pt x="238273" y="161501"/>
                  </a:lnTo>
                  <a:lnTo>
                    <a:pt x="232740" y="158849"/>
                  </a:lnTo>
                  <a:lnTo>
                    <a:pt x="226678" y="155817"/>
                  </a:lnTo>
                  <a:lnTo>
                    <a:pt x="221903" y="153316"/>
                  </a:lnTo>
                  <a:lnTo>
                    <a:pt x="220539" y="152634"/>
                  </a:lnTo>
                  <a:lnTo>
                    <a:pt x="220236" y="152407"/>
                  </a:lnTo>
                  <a:lnTo>
                    <a:pt x="220160" y="152331"/>
                  </a:lnTo>
                  <a:close/>
                  <a:moveTo>
                    <a:pt x="65176" y="137780"/>
                  </a:moveTo>
                  <a:lnTo>
                    <a:pt x="69269" y="137856"/>
                  </a:lnTo>
                  <a:lnTo>
                    <a:pt x="79727" y="138159"/>
                  </a:lnTo>
                  <a:lnTo>
                    <a:pt x="86851" y="138311"/>
                  </a:lnTo>
                  <a:lnTo>
                    <a:pt x="93217" y="138462"/>
                  </a:lnTo>
                  <a:lnTo>
                    <a:pt x="98977" y="138690"/>
                  </a:lnTo>
                  <a:lnTo>
                    <a:pt x="103979" y="138993"/>
                  </a:lnTo>
                  <a:lnTo>
                    <a:pt x="108299" y="139296"/>
                  </a:lnTo>
                  <a:lnTo>
                    <a:pt x="111937" y="139675"/>
                  </a:lnTo>
                  <a:lnTo>
                    <a:pt x="114892" y="140054"/>
                  </a:lnTo>
                  <a:lnTo>
                    <a:pt x="117166" y="140433"/>
                  </a:lnTo>
                  <a:lnTo>
                    <a:pt x="118000" y="140660"/>
                  </a:lnTo>
                  <a:lnTo>
                    <a:pt x="118909" y="141039"/>
                  </a:lnTo>
                  <a:lnTo>
                    <a:pt x="120955" y="141873"/>
                  </a:lnTo>
                  <a:lnTo>
                    <a:pt x="122850" y="142858"/>
                  </a:lnTo>
                  <a:lnTo>
                    <a:pt x="123684" y="143313"/>
                  </a:lnTo>
                  <a:lnTo>
                    <a:pt x="124290" y="143767"/>
                  </a:lnTo>
                  <a:lnTo>
                    <a:pt x="125048" y="144525"/>
                  </a:lnTo>
                  <a:lnTo>
                    <a:pt x="125881" y="145586"/>
                  </a:lnTo>
                  <a:lnTo>
                    <a:pt x="126639" y="146647"/>
                  </a:lnTo>
                  <a:lnTo>
                    <a:pt x="127321" y="147860"/>
                  </a:lnTo>
                  <a:lnTo>
                    <a:pt x="127928" y="149224"/>
                  </a:lnTo>
                  <a:lnTo>
                    <a:pt x="128458" y="150740"/>
                  </a:lnTo>
                  <a:lnTo>
                    <a:pt x="128837" y="152104"/>
                  </a:lnTo>
                  <a:lnTo>
                    <a:pt x="128989" y="152634"/>
                  </a:lnTo>
                  <a:lnTo>
                    <a:pt x="128989" y="153089"/>
                  </a:lnTo>
                  <a:lnTo>
                    <a:pt x="128989" y="153847"/>
                  </a:lnTo>
                  <a:lnTo>
                    <a:pt x="122471" y="153847"/>
                  </a:lnTo>
                  <a:lnTo>
                    <a:pt x="122168" y="153013"/>
                  </a:lnTo>
                  <a:lnTo>
                    <a:pt x="121941" y="152331"/>
                  </a:lnTo>
                  <a:lnTo>
                    <a:pt x="121637" y="151725"/>
                  </a:lnTo>
                  <a:lnTo>
                    <a:pt x="121410" y="151422"/>
                  </a:lnTo>
                  <a:lnTo>
                    <a:pt x="121410" y="151194"/>
                  </a:lnTo>
                  <a:lnTo>
                    <a:pt x="121486" y="150967"/>
                  </a:lnTo>
                  <a:lnTo>
                    <a:pt x="121713" y="150740"/>
                  </a:lnTo>
                  <a:lnTo>
                    <a:pt x="122092" y="150209"/>
                  </a:lnTo>
                  <a:lnTo>
                    <a:pt x="122395" y="149679"/>
                  </a:lnTo>
                  <a:lnTo>
                    <a:pt x="122471" y="149148"/>
                  </a:lnTo>
                  <a:lnTo>
                    <a:pt x="122471" y="148921"/>
                  </a:lnTo>
                  <a:lnTo>
                    <a:pt x="122471" y="148769"/>
                  </a:lnTo>
                  <a:lnTo>
                    <a:pt x="122244" y="148466"/>
                  </a:lnTo>
                  <a:lnTo>
                    <a:pt x="122016" y="148163"/>
                  </a:lnTo>
                  <a:lnTo>
                    <a:pt x="121107" y="147557"/>
                  </a:lnTo>
                  <a:lnTo>
                    <a:pt x="120197" y="147026"/>
                  </a:lnTo>
                  <a:lnTo>
                    <a:pt x="119819" y="146874"/>
                  </a:lnTo>
                  <a:lnTo>
                    <a:pt x="119440" y="146799"/>
                  </a:lnTo>
                  <a:lnTo>
                    <a:pt x="119212" y="146874"/>
                  </a:lnTo>
                  <a:lnTo>
                    <a:pt x="118909" y="146950"/>
                  </a:lnTo>
                  <a:lnTo>
                    <a:pt x="118454" y="147178"/>
                  </a:lnTo>
                  <a:lnTo>
                    <a:pt x="118000" y="147632"/>
                  </a:lnTo>
                  <a:lnTo>
                    <a:pt x="117621" y="148314"/>
                  </a:lnTo>
                  <a:lnTo>
                    <a:pt x="117469" y="148542"/>
                  </a:lnTo>
                  <a:lnTo>
                    <a:pt x="117166" y="148693"/>
                  </a:lnTo>
                  <a:lnTo>
                    <a:pt x="116711" y="148769"/>
                  </a:lnTo>
                  <a:lnTo>
                    <a:pt x="116105" y="148845"/>
                  </a:lnTo>
                  <a:lnTo>
                    <a:pt x="115499" y="148921"/>
                  </a:lnTo>
                  <a:lnTo>
                    <a:pt x="114892" y="149072"/>
                  </a:lnTo>
                  <a:lnTo>
                    <a:pt x="114210" y="149300"/>
                  </a:lnTo>
                  <a:lnTo>
                    <a:pt x="113604" y="149527"/>
                  </a:lnTo>
                  <a:lnTo>
                    <a:pt x="112998" y="149830"/>
                  </a:lnTo>
                  <a:lnTo>
                    <a:pt x="112391" y="150133"/>
                  </a:lnTo>
                  <a:lnTo>
                    <a:pt x="111937" y="150436"/>
                  </a:lnTo>
                  <a:lnTo>
                    <a:pt x="111482" y="150815"/>
                  </a:lnTo>
                  <a:lnTo>
                    <a:pt x="110800" y="151497"/>
                  </a:lnTo>
                  <a:lnTo>
                    <a:pt x="109966" y="150891"/>
                  </a:lnTo>
                  <a:lnTo>
                    <a:pt x="109208" y="150285"/>
                  </a:lnTo>
                  <a:lnTo>
                    <a:pt x="109663" y="149679"/>
                  </a:lnTo>
                  <a:lnTo>
                    <a:pt x="110194" y="148996"/>
                  </a:lnTo>
                  <a:lnTo>
                    <a:pt x="110421" y="148769"/>
                  </a:lnTo>
                  <a:lnTo>
                    <a:pt x="110573" y="148693"/>
                  </a:lnTo>
                  <a:lnTo>
                    <a:pt x="110800" y="148693"/>
                  </a:lnTo>
                  <a:lnTo>
                    <a:pt x="110952" y="148769"/>
                  </a:lnTo>
                  <a:lnTo>
                    <a:pt x="111482" y="149224"/>
                  </a:lnTo>
                  <a:lnTo>
                    <a:pt x="111785" y="149603"/>
                  </a:lnTo>
                  <a:lnTo>
                    <a:pt x="112164" y="149830"/>
                  </a:lnTo>
                  <a:lnTo>
                    <a:pt x="112391" y="149906"/>
                  </a:lnTo>
                  <a:lnTo>
                    <a:pt x="112467" y="149830"/>
                  </a:lnTo>
                  <a:lnTo>
                    <a:pt x="112543" y="149679"/>
                  </a:lnTo>
                  <a:lnTo>
                    <a:pt x="112467" y="149375"/>
                  </a:lnTo>
                  <a:lnTo>
                    <a:pt x="112240" y="149072"/>
                  </a:lnTo>
                  <a:lnTo>
                    <a:pt x="111937" y="148618"/>
                  </a:lnTo>
                  <a:lnTo>
                    <a:pt x="111558" y="148239"/>
                  </a:lnTo>
                  <a:lnTo>
                    <a:pt x="111179" y="148011"/>
                  </a:lnTo>
                  <a:lnTo>
                    <a:pt x="110800" y="147935"/>
                  </a:lnTo>
                  <a:lnTo>
                    <a:pt x="110421" y="148011"/>
                  </a:lnTo>
                  <a:lnTo>
                    <a:pt x="110042" y="148239"/>
                  </a:lnTo>
                  <a:lnTo>
                    <a:pt x="109587" y="148618"/>
                  </a:lnTo>
                  <a:lnTo>
                    <a:pt x="109057" y="149224"/>
                  </a:lnTo>
                  <a:lnTo>
                    <a:pt x="108526" y="149906"/>
                  </a:lnTo>
                  <a:lnTo>
                    <a:pt x="108072" y="150512"/>
                  </a:lnTo>
                  <a:lnTo>
                    <a:pt x="109208" y="151346"/>
                  </a:lnTo>
                  <a:lnTo>
                    <a:pt x="110269" y="152180"/>
                  </a:lnTo>
                  <a:lnTo>
                    <a:pt x="109891" y="153013"/>
                  </a:lnTo>
                  <a:lnTo>
                    <a:pt x="109663" y="153468"/>
                  </a:lnTo>
                  <a:lnTo>
                    <a:pt x="109512" y="153998"/>
                  </a:lnTo>
                  <a:lnTo>
                    <a:pt x="109208" y="155363"/>
                  </a:lnTo>
                  <a:lnTo>
                    <a:pt x="109057" y="156196"/>
                  </a:lnTo>
                  <a:lnTo>
                    <a:pt x="108829" y="156727"/>
                  </a:lnTo>
                  <a:lnTo>
                    <a:pt x="108678" y="156954"/>
                  </a:lnTo>
                  <a:lnTo>
                    <a:pt x="108299" y="157106"/>
                  </a:lnTo>
                  <a:lnTo>
                    <a:pt x="108072" y="157257"/>
                  </a:lnTo>
                  <a:lnTo>
                    <a:pt x="107844" y="157409"/>
                  </a:lnTo>
                  <a:lnTo>
                    <a:pt x="107693" y="157636"/>
                  </a:lnTo>
                  <a:lnTo>
                    <a:pt x="107541" y="157864"/>
                  </a:lnTo>
                  <a:lnTo>
                    <a:pt x="107541" y="158167"/>
                  </a:lnTo>
                  <a:lnTo>
                    <a:pt x="107541" y="158470"/>
                  </a:lnTo>
                  <a:lnTo>
                    <a:pt x="107617" y="158849"/>
                  </a:lnTo>
                  <a:lnTo>
                    <a:pt x="107768" y="159228"/>
                  </a:lnTo>
                  <a:lnTo>
                    <a:pt x="107920" y="159607"/>
                  </a:lnTo>
                  <a:lnTo>
                    <a:pt x="108223" y="159986"/>
                  </a:lnTo>
                  <a:lnTo>
                    <a:pt x="108829" y="160819"/>
                  </a:lnTo>
                  <a:lnTo>
                    <a:pt x="109663" y="161577"/>
                  </a:lnTo>
                  <a:lnTo>
                    <a:pt x="110042" y="161880"/>
                  </a:lnTo>
                  <a:lnTo>
                    <a:pt x="110421" y="162108"/>
                  </a:lnTo>
                  <a:lnTo>
                    <a:pt x="110800" y="162335"/>
                  </a:lnTo>
                  <a:lnTo>
                    <a:pt x="111103" y="162411"/>
                  </a:lnTo>
                  <a:lnTo>
                    <a:pt x="111406" y="162335"/>
                  </a:lnTo>
                  <a:lnTo>
                    <a:pt x="111709" y="162183"/>
                  </a:lnTo>
                  <a:lnTo>
                    <a:pt x="112013" y="161956"/>
                  </a:lnTo>
                  <a:lnTo>
                    <a:pt x="112316" y="161880"/>
                  </a:lnTo>
                  <a:lnTo>
                    <a:pt x="112619" y="161956"/>
                  </a:lnTo>
                  <a:lnTo>
                    <a:pt x="113074" y="162108"/>
                  </a:lnTo>
                  <a:lnTo>
                    <a:pt x="113452" y="162259"/>
                  </a:lnTo>
                  <a:lnTo>
                    <a:pt x="113983" y="162335"/>
                  </a:lnTo>
                  <a:lnTo>
                    <a:pt x="114968" y="162487"/>
                  </a:lnTo>
                  <a:lnTo>
                    <a:pt x="115574" y="162487"/>
                  </a:lnTo>
                  <a:lnTo>
                    <a:pt x="115953" y="162562"/>
                  </a:lnTo>
                  <a:lnTo>
                    <a:pt x="116181" y="162790"/>
                  </a:lnTo>
                  <a:lnTo>
                    <a:pt x="116408" y="163244"/>
                  </a:lnTo>
                  <a:lnTo>
                    <a:pt x="116787" y="163775"/>
                  </a:lnTo>
                  <a:lnTo>
                    <a:pt x="116939" y="164002"/>
                  </a:lnTo>
                  <a:lnTo>
                    <a:pt x="117166" y="164078"/>
                  </a:lnTo>
                  <a:lnTo>
                    <a:pt x="117772" y="164078"/>
                  </a:lnTo>
                  <a:lnTo>
                    <a:pt x="118909" y="163775"/>
                  </a:lnTo>
                  <a:lnTo>
                    <a:pt x="120046" y="163396"/>
                  </a:lnTo>
                  <a:lnTo>
                    <a:pt x="120501" y="163169"/>
                  </a:lnTo>
                  <a:lnTo>
                    <a:pt x="120804" y="163017"/>
                  </a:lnTo>
                  <a:lnTo>
                    <a:pt x="121031" y="162790"/>
                  </a:lnTo>
                  <a:lnTo>
                    <a:pt x="121183" y="162638"/>
                  </a:lnTo>
                  <a:lnTo>
                    <a:pt x="121258" y="162411"/>
                  </a:lnTo>
                  <a:lnTo>
                    <a:pt x="121258" y="162108"/>
                  </a:lnTo>
                  <a:lnTo>
                    <a:pt x="121258" y="161880"/>
                  </a:lnTo>
                  <a:lnTo>
                    <a:pt x="121183" y="161653"/>
                  </a:lnTo>
                  <a:lnTo>
                    <a:pt x="121031" y="161350"/>
                  </a:lnTo>
                  <a:lnTo>
                    <a:pt x="120880" y="161047"/>
                  </a:lnTo>
                  <a:lnTo>
                    <a:pt x="120652" y="160743"/>
                  </a:lnTo>
                  <a:lnTo>
                    <a:pt x="120501" y="160516"/>
                  </a:lnTo>
                  <a:lnTo>
                    <a:pt x="120576" y="160289"/>
                  </a:lnTo>
                  <a:lnTo>
                    <a:pt x="120804" y="159910"/>
                  </a:lnTo>
                  <a:lnTo>
                    <a:pt x="120955" y="159607"/>
                  </a:lnTo>
                  <a:lnTo>
                    <a:pt x="121183" y="159531"/>
                  </a:lnTo>
                  <a:lnTo>
                    <a:pt x="121410" y="159531"/>
                  </a:lnTo>
                  <a:lnTo>
                    <a:pt x="121789" y="159758"/>
                  </a:lnTo>
                  <a:lnTo>
                    <a:pt x="122168" y="159910"/>
                  </a:lnTo>
                  <a:lnTo>
                    <a:pt x="122471" y="159986"/>
                  </a:lnTo>
                  <a:lnTo>
                    <a:pt x="122774" y="159986"/>
                  </a:lnTo>
                  <a:lnTo>
                    <a:pt x="123002" y="159910"/>
                  </a:lnTo>
                  <a:lnTo>
                    <a:pt x="123229" y="159834"/>
                  </a:lnTo>
                  <a:lnTo>
                    <a:pt x="123456" y="159607"/>
                  </a:lnTo>
                  <a:lnTo>
                    <a:pt x="123608" y="159379"/>
                  </a:lnTo>
                  <a:lnTo>
                    <a:pt x="123835" y="159000"/>
                  </a:lnTo>
                  <a:lnTo>
                    <a:pt x="124290" y="158091"/>
                  </a:lnTo>
                  <a:lnTo>
                    <a:pt x="127776" y="158091"/>
                  </a:lnTo>
                  <a:lnTo>
                    <a:pt x="128382" y="158167"/>
                  </a:lnTo>
                  <a:lnTo>
                    <a:pt x="128307" y="158394"/>
                  </a:lnTo>
                  <a:lnTo>
                    <a:pt x="128155" y="158773"/>
                  </a:lnTo>
                  <a:lnTo>
                    <a:pt x="127700" y="159910"/>
                  </a:lnTo>
                  <a:lnTo>
                    <a:pt x="127018" y="161122"/>
                  </a:lnTo>
                  <a:lnTo>
                    <a:pt x="126260" y="162335"/>
                  </a:lnTo>
                  <a:lnTo>
                    <a:pt x="125275" y="163775"/>
                  </a:lnTo>
                  <a:lnTo>
                    <a:pt x="124820" y="164230"/>
                  </a:lnTo>
                  <a:lnTo>
                    <a:pt x="124366" y="164684"/>
                  </a:lnTo>
                  <a:lnTo>
                    <a:pt x="123835" y="165139"/>
                  </a:lnTo>
                  <a:lnTo>
                    <a:pt x="123305" y="165442"/>
                  </a:lnTo>
                  <a:lnTo>
                    <a:pt x="121789" y="166276"/>
                  </a:lnTo>
                  <a:lnTo>
                    <a:pt x="120728" y="166731"/>
                  </a:lnTo>
                  <a:lnTo>
                    <a:pt x="119894" y="167034"/>
                  </a:lnTo>
                  <a:lnTo>
                    <a:pt x="118985" y="167185"/>
                  </a:lnTo>
                  <a:lnTo>
                    <a:pt x="117697" y="167261"/>
                  </a:lnTo>
                  <a:lnTo>
                    <a:pt x="116711" y="167261"/>
                  </a:lnTo>
                  <a:lnTo>
                    <a:pt x="115726" y="167185"/>
                  </a:lnTo>
                  <a:lnTo>
                    <a:pt x="114817" y="167110"/>
                  </a:lnTo>
                  <a:lnTo>
                    <a:pt x="113907" y="166958"/>
                  </a:lnTo>
                  <a:lnTo>
                    <a:pt x="113074" y="166806"/>
                  </a:lnTo>
                  <a:lnTo>
                    <a:pt x="112164" y="166503"/>
                  </a:lnTo>
                  <a:lnTo>
                    <a:pt x="111330" y="166200"/>
                  </a:lnTo>
                  <a:lnTo>
                    <a:pt x="110421" y="165745"/>
                  </a:lnTo>
                  <a:lnTo>
                    <a:pt x="109512" y="165291"/>
                  </a:lnTo>
                  <a:lnTo>
                    <a:pt x="108754" y="164760"/>
                  </a:lnTo>
                  <a:lnTo>
                    <a:pt x="107920" y="164154"/>
                  </a:lnTo>
                  <a:lnTo>
                    <a:pt x="107238" y="163548"/>
                  </a:lnTo>
                  <a:lnTo>
                    <a:pt x="106556" y="162865"/>
                  </a:lnTo>
                  <a:lnTo>
                    <a:pt x="105950" y="162108"/>
                  </a:lnTo>
                  <a:lnTo>
                    <a:pt x="105419" y="161350"/>
                  </a:lnTo>
                  <a:lnTo>
                    <a:pt x="105040" y="160592"/>
                  </a:lnTo>
                  <a:lnTo>
                    <a:pt x="104585" y="159607"/>
                  </a:lnTo>
                  <a:lnTo>
                    <a:pt x="104434" y="159228"/>
                  </a:lnTo>
                  <a:lnTo>
                    <a:pt x="104358" y="158849"/>
                  </a:lnTo>
                  <a:lnTo>
                    <a:pt x="104282" y="157864"/>
                  </a:lnTo>
                  <a:lnTo>
                    <a:pt x="104282" y="156272"/>
                  </a:lnTo>
                  <a:lnTo>
                    <a:pt x="104282" y="155211"/>
                  </a:lnTo>
                  <a:lnTo>
                    <a:pt x="104358" y="154226"/>
                  </a:lnTo>
                  <a:lnTo>
                    <a:pt x="104434" y="153392"/>
                  </a:lnTo>
                  <a:lnTo>
                    <a:pt x="104661" y="152634"/>
                  </a:lnTo>
                  <a:lnTo>
                    <a:pt x="104964" y="151876"/>
                  </a:lnTo>
                  <a:lnTo>
                    <a:pt x="105343" y="150967"/>
                  </a:lnTo>
                  <a:lnTo>
                    <a:pt x="106404" y="148921"/>
                  </a:lnTo>
                  <a:lnTo>
                    <a:pt x="107162" y="147557"/>
                  </a:lnTo>
                  <a:lnTo>
                    <a:pt x="107390" y="147026"/>
                  </a:lnTo>
                  <a:lnTo>
                    <a:pt x="107465" y="146799"/>
                  </a:lnTo>
                  <a:lnTo>
                    <a:pt x="107390" y="146571"/>
                  </a:lnTo>
                  <a:lnTo>
                    <a:pt x="107314" y="146344"/>
                  </a:lnTo>
                  <a:lnTo>
                    <a:pt x="107162" y="146192"/>
                  </a:lnTo>
                  <a:lnTo>
                    <a:pt x="107011" y="145965"/>
                  </a:lnTo>
                  <a:lnTo>
                    <a:pt x="106404" y="145662"/>
                  </a:lnTo>
                  <a:lnTo>
                    <a:pt x="105646" y="145359"/>
                  </a:lnTo>
                  <a:lnTo>
                    <a:pt x="104661" y="145056"/>
                  </a:lnTo>
                  <a:lnTo>
                    <a:pt x="103449" y="144752"/>
                  </a:lnTo>
                  <a:lnTo>
                    <a:pt x="102009" y="144525"/>
                  </a:lnTo>
                  <a:lnTo>
                    <a:pt x="100417" y="144298"/>
                  </a:lnTo>
                  <a:lnTo>
                    <a:pt x="98750" y="144146"/>
                  </a:lnTo>
                  <a:lnTo>
                    <a:pt x="96249" y="143995"/>
                  </a:lnTo>
                  <a:lnTo>
                    <a:pt x="89807" y="143691"/>
                  </a:lnTo>
                  <a:lnTo>
                    <a:pt x="82910" y="143388"/>
                  </a:lnTo>
                  <a:lnTo>
                    <a:pt x="77227" y="143313"/>
                  </a:lnTo>
                  <a:lnTo>
                    <a:pt x="75104" y="143313"/>
                  </a:lnTo>
                  <a:lnTo>
                    <a:pt x="73286" y="143237"/>
                  </a:lnTo>
                  <a:lnTo>
                    <a:pt x="71618" y="143085"/>
                  </a:lnTo>
                  <a:lnTo>
                    <a:pt x="70178" y="142934"/>
                  </a:lnTo>
                  <a:lnTo>
                    <a:pt x="69042" y="142706"/>
                  </a:lnTo>
                  <a:lnTo>
                    <a:pt x="68056" y="142403"/>
                  </a:lnTo>
                  <a:lnTo>
                    <a:pt x="67298" y="142100"/>
                  </a:lnTo>
                  <a:lnTo>
                    <a:pt x="66768" y="141721"/>
                  </a:lnTo>
                  <a:lnTo>
                    <a:pt x="66313" y="141115"/>
                  </a:lnTo>
                  <a:lnTo>
                    <a:pt x="65859" y="140433"/>
                  </a:lnTo>
                  <a:lnTo>
                    <a:pt x="65555" y="139523"/>
                  </a:lnTo>
                  <a:lnTo>
                    <a:pt x="65328" y="138614"/>
                  </a:lnTo>
                  <a:lnTo>
                    <a:pt x="65176" y="137780"/>
                  </a:lnTo>
                  <a:close/>
                  <a:moveTo>
                    <a:pt x="208640" y="151649"/>
                  </a:moveTo>
                  <a:lnTo>
                    <a:pt x="209474" y="151725"/>
                  </a:lnTo>
                  <a:lnTo>
                    <a:pt x="209701" y="151801"/>
                  </a:lnTo>
                  <a:lnTo>
                    <a:pt x="209777" y="151876"/>
                  </a:lnTo>
                  <a:lnTo>
                    <a:pt x="209777" y="152104"/>
                  </a:lnTo>
                  <a:lnTo>
                    <a:pt x="209550" y="152331"/>
                  </a:lnTo>
                  <a:lnTo>
                    <a:pt x="209247" y="152634"/>
                  </a:lnTo>
                  <a:lnTo>
                    <a:pt x="208868" y="153013"/>
                  </a:lnTo>
                  <a:lnTo>
                    <a:pt x="207579" y="153847"/>
                  </a:lnTo>
                  <a:lnTo>
                    <a:pt x="205760" y="154832"/>
                  </a:lnTo>
                  <a:lnTo>
                    <a:pt x="196363" y="159834"/>
                  </a:lnTo>
                  <a:lnTo>
                    <a:pt x="192346" y="161956"/>
                  </a:lnTo>
                  <a:lnTo>
                    <a:pt x="188784" y="163775"/>
                  </a:lnTo>
                  <a:lnTo>
                    <a:pt x="185374" y="165442"/>
                  </a:lnTo>
                  <a:lnTo>
                    <a:pt x="181736" y="167185"/>
                  </a:lnTo>
                  <a:lnTo>
                    <a:pt x="180220" y="167867"/>
                  </a:lnTo>
                  <a:lnTo>
                    <a:pt x="179463" y="168171"/>
                  </a:lnTo>
                  <a:lnTo>
                    <a:pt x="179235" y="168019"/>
                  </a:lnTo>
                  <a:lnTo>
                    <a:pt x="179008" y="167488"/>
                  </a:lnTo>
                  <a:lnTo>
                    <a:pt x="178250" y="165973"/>
                  </a:lnTo>
                  <a:lnTo>
                    <a:pt x="177568" y="164381"/>
                  </a:lnTo>
                  <a:lnTo>
                    <a:pt x="177341" y="163775"/>
                  </a:lnTo>
                  <a:lnTo>
                    <a:pt x="177189" y="163472"/>
                  </a:lnTo>
                  <a:lnTo>
                    <a:pt x="177341" y="163320"/>
                  </a:lnTo>
                  <a:lnTo>
                    <a:pt x="177719" y="163093"/>
                  </a:lnTo>
                  <a:lnTo>
                    <a:pt x="178326" y="162714"/>
                  </a:lnTo>
                  <a:lnTo>
                    <a:pt x="179311" y="162335"/>
                  </a:lnTo>
                  <a:lnTo>
                    <a:pt x="182267" y="161122"/>
                  </a:lnTo>
                  <a:lnTo>
                    <a:pt x="186890" y="159379"/>
                  </a:lnTo>
                  <a:lnTo>
                    <a:pt x="193407" y="156954"/>
                  </a:lnTo>
                  <a:lnTo>
                    <a:pt x="195302" y="156272"/>
                  </a:lnTo>
                  <a:lnTo>
                    <a:pt x="198258" y="155211"/>
                  </a:lnTo>
                  <a:lnTo>
                    <a:pt x="201668" y="153923"/>
                  </a:lnTo>
                  <a:lnTo>
                    <a:pt x="204775" y="152786"/>
                  </a:lnTo>
                  <a:lnTo>
                    <a:pt x="206064" y="152255"/>
                  </a:lnTo>
                  <a:lnTo>
                    <a:pt x="207125" y="151952"/>
                  </a:lnTo>
                  <a:lnTo>
                    <a:pt x="207958" y="151725"/>
                  </a:lnTo>
                  <a:lnTo>
                    <a:pt x="208640" y="151649"/>
                  </a:lnTo>
                  <a:close/>
                  <a:moveTo>
                    <a:pt x="44790" y="152180"/>
                  </a:moveTo>
                  <a:lnTo>
                    <a:pt x="45017" y="152331"/>
                  </a:lnTo>
                  <a:lnTo>
                    <a:pt x="45093" y="152710"/>
                  </a:lnTo>
                  <a:lnTo>
                    <a:pt x="45093" y="152786"/>
                  </a:lnTo>
                  <a:lnTo>
                    <a:pt x="45017" y="152937"/>
                  </a:lnTo>
                  <a:lnTo>
                    <a:pt x="44563" y="153392"/>
                  </a:lnTo>
                  <a:lnTo>
                    <a:pt x="43729" y="154074"/>
                  </a:lnTo>
                  <a:lnTo>
                    <a:pt x="42440" y="154984"/>
                  </a:lnTo>
                  <a:lnTo>
                    <a:pt x="40015" y="156727"/>
                  </a:lnTo>
                  <a:lnTo>
                    <a:pt x="36453" y="159303"/>
                  </a:lnTo>
                  <a:lnTo>
                    <a:pt x="27435" y="166124"/>
                  </a:lnTo>
                  <a:lnTo>
                    <a:pt x="24858" y="168019"/>
                  </a:lnTo>
                  <a:lnTo>
                    <a:pt x="21751" y="170217"/>
                  </a:lnTo>
                  <a:lnTo>
                    <a:pt x="20008" y="171354"/>
                  </a:lnTo>
                  <a:lnTo>
                    <a:pt x="18947" y="172111"/>
                  </a:lnTo>
                  <a:lnTo>
                    <a:pt x="18340" y="172339"/>
                  </a:lnTo>
                  <a:lnTo>
                    <a:pt x="18113" y="172415"/>
                  </a:lnTo>
                  <a:lnTo>
                    <a:pt x="18037" y="172339"/>
                  </a:lnTo>
                  <a:lnTo>
                    <a:pt x="16825" y="170293"/>
                  </a:lnTo>
                  <a:lnTo>
                    <a:pt x="15612" y="168019"/>
                  </a:lnTo>
                  <a:lnTo>
                    <a:pt x="15006" y="166882"/>
                  </a:lnTo>
                  <a:lnTo>
                    <a:pt x="15688" y="166427"/>
                  </a:lnTo>
                  <a:lnTo>
                    <a:pt x="17204" y="165670"/>
                  </a:lnTo>
                  <a:lnTo>
                    <a:pt x="20008" y="164305"/>
                  </a:lnTo>
                  <a:lnTo>
                    <a:pt x="23873" y="162411"/>
                  </a:lnTo>
                  <a:lnTo>
                    <a:pt x="28117" y="160289"/>
                  </a:lnTo>
                  <a:lnTo>
                    <a:pt x="36150" y="156272"/>
                  </a:lnTo>
                  <a:lnTo>
                    <a:pt x="42213" y="153316"/>
                  </a:lnTo>
                  <a:lnTo>
                    <a:pt x="43956" y="152483"/>
                  </a:lnTo>
                  <a:lnTo>
                    <a:pt x="44563" y="152255"/>
                  </a:lnTo>
                  <a:lnTo>
                    <a:pt x="44790" y="152180"/>
                  </a:lnTo>
                  <a:close/>
                  <a:moveTo>
                    <a:pt x="67981" y="160061"/>
                  </a:moveTo>
                  <a:lnTo>
                    <a:pt x="68435" y="160213"/>
                  </a:lnTo>
                  <a:lnTo>
                    <a:pt x="68587" y="160289"/>
                  </a:lnTo>
                  <a:lnTo>
                    <a:pt x="68738" y="160440"/>
                  </a:lnTo>
                  <a:lnTo>
                    <a:pt x="68966" y="160668"/>
                  </a:lnTo>
                  <a:lnTo>
                    <a:pt x="69117" y="160743"/>
                  </a:lnTo>
                  <a:lnTo>
                    <a:pt x="69572" y="160895"/>
                  </a:lnTo>
                  <a:lnTo>
                    <a:pt x="70027" y="160895"/>
                  </a:lnTo>
                  <a:lnTo>
                    <a:pt x="70254" y="160819"/>
                  </a:lnTo>
                  <a:lnTo>
                    <a:pt x="70406" y="160668"/>
                  </a:lnTo>
                  <a:lnTo>
                    <a:pt x="70633" y="160592"/>
                  </a:lnTo>
                  <a:lnTo>
                    <a:pt x="70936" y="160516"/>
                  </a:lnTo>
                  <a:lnTo>
                    <a:pt x="71846" y="160668"/>
                  </a:lnTo>
                  <a:lnTo>
                    <a:pt x="72831" y="160895"/>
                  </a:lnTo>
                  <a:lnTo>
                    <a:pt x="73210" y="161047"/>
                  </a:lnTo>
                  <a:lnTo>
                    <a:pt x="73437" y="161198"/>
                  </a:lnTo>
                  <a:lnTo>
                    <a:pt x="73589" y="161350"/>
                  </a:lnTo>
                  <a:lnTo>
                    <a:pt x="73816" y="161426"/>
                  </a:lnTo>
                  <a:lnTo>
                    <a:pt x="74271" y="161577"/>
                  </a:lnTo>
                  <a:lnTo>
                    <a:pt x="74726" y="161501"/>
                  </a:lnTo>
                  <a:lnTo>
                    <a:pt x="74877" y="161501"/>
                  </a:lnTo>
                  <a:lnTo>
                    <a:pt x="74953" y="161350"/>
                  </a:lnTo>
                  <a:lnTo>
                    <a:pt x="75104" y="161274"/>
                  </a:lnTo>
                  <a:lnTo>
                    <a:pt x="75938" y="161274"/>
                  </a:lnTo>
                  <a:lnTo>
                    <a:pt x="76620" y="161501"/>
                  </a:lnTo>
                  <a:lnTo>
                    <a:pt x="76848" y="161653"/>
                  </a:lnTo>
                  <a:lnTo>
                    <a:pt x="77075" y="161804"/>
                  </a:lnTo>
                  <a:lnTo>
                    <a:pt x="77227" y="161956"/>
                  </a:lnTo>
                  <a:lnTo>
                    <a:pt x="77378" y="162108"/>
                  </a:lnTo>
                  <a:lnTo>
                    <a:pt x="77909" y="162183"/>
                  </a:lnTo>
                  <a:lnTo>
                    <a:pt x="78439" y="162183"/>
                  </a:lnTo>
                  <a:lnTo>
                    <a:pt x="78591" y="162108"/>
                  </a:lnTo>
                  <a:lnTo>
                    <a:pt x="78742" y="162032"/>
                  </a:lnTo>
                  <a:lnTo>
                    <a:pt x="78818" y="161880"/>
                  </a:lnTo>
                  <a:lnTo>
                    <a:pt x="78970" y="161804"/>
                  </a:lnTo>
                  <a:lnTo>
                    <a:pt x="79273" y="161804"/>
                  </a:lnTo>
                  <a:lnTo>
                    <a:pt x="79652" y="161956"/>
                  </a:lnTo>
                  <a:lnTo>
                    <a:pt x="80031" y="162259"/>
                  </a:lnTo>
                  <a:lnTo>
                    <a:pt x="80258" y="162411"/>
                  </a:lnTo>
                  <a:lnTo>
                    <a:pt x="80485" y="162487"/>
                  </a:lnTo>
                  <a:lnTo>
                    <a:pt x="81016" y="162638"/>
                  </a:lnTo>
                  <a:lnTo>
                    <a:pt x="81471" y="162638"/>
                  </a:lnTo>
                  <a:lnTo>
                    <a:pt x="81698" y="162562"/>
                  </a:lnTo>
                  <a:lnTo>
                    <a:pt x="81849" y="162411"/>
                  </a:lnTo>
                  <a:lnTo>
                    <a:pt x="81925" y="162335"/>
                  </a:lnTo>
                  <a:lnTo>
                    <a:pt x="82077" y="162259"/>
                  </a:lnTo>
                  <a:lnTo>
                    <a:pt x="82532" y="162335"/>
                  </a:lnTo>
                  <a:lnTo>
                    <a:pt x="82986" y="162487"/>
                  </a:lnTo>
                  <a:lnTo>
                    <a:pt x="83441" y="162790"/>
                  </a:lnTo>
                  <a:lnTo>
                    <a:pt x="83593" y="162941"/>
                  </a:lnTo>
                  <a:lnTo>
                    <a:pt x="83820" y="163017"/>
                  </a:lnTo>
                  <a:lnTo>
                    <a:pt x="84275" y="163017"/>
                  </a:lnTo>
                  <a:lnTo>
                    <a:pt x="85108" y="162865"/>
                  </a:lnTo>
                  <a:lnTo>
                    <a:pt x="85942" y="162865"/>
                  </a:lnTo>
                  <a:lnTo>
                    <a:pt x="86624" y="163093"/>
                  </a:lnTo>
                  <a:lnTo>
                    <a:pt x="86851" y="163169"/>
                  </a:lnTo>
                  <a:lnTo>
                    <a:pt x="87079" y="163396"/>
                  </a:lnTo>
                  <a:lnTo>
                    <a:pt x="87382" y="163548"/>
                  </a:lnTo>
                  <a:lnTo>
                    <a:pt x="87609" y="163699"/>
                  </a:lnTo>
                  <a:lnTo>
                    <a:pt x="87912" y="163775"/>
                  </a:lnTo>
                  <a:lnTo>
                    <a:pt x="88140" y="163699"/>
                  </a:lnTo>
                  <a:lnTo>
                    <a:pt x="88746" y="163623"/>
                  </a:lnTo>
                  <a:lnTo>
                    <a:pt x="88443" y="164381"/>
                  </a:lnTo>
                  <a:lnTo>
                    <a:pt x="87837" y="165897"/>
                  </a:lnTo>
                  <a:lnTo>
                    <a:pt x="86624" y="168625"/>
                  </a:lnTo>
                  <a:lnTo>
                    <a:pt x="85108" y="171278"/>
                  </a:lnTo>
                  <a:lnTo>
                    <a:pt x="84275" y="172718"/>
                  </a:lnTo>
                  <a:lnTo>
                    <a:pt x="83820" y="173400"/>
                  </a:lnTo>
                  <a:lnTo>
                    <a:pt x="83593" y="173324"/>
                  </a:lnTo>
                  <a:lnTo>
                    <a:pt x="83138" y="173021"/>
                  </a:lnTo>
                  <a:lnTo>
                    <a:pt x="81546" y="171960"/>
                  </a:lnTo>
                  <a:lnTo>
                    <a:pt x="79349" y="170293"/>
                  </a:lnTo>
                  <a:lnTo>
                    <a:pt x="76772" y="168246"/>
                  </a:lnTo>
                  <a:lnTo>
                    <a:pt x="70178" y="163244"/>
                  </a:lnTo>
                  <a:lnTo>
                    <a:pt x="68284" y="161804"/>
                  </a:lnTo>
                  <a:lnTo>
                    <a:pt x="67223" y="160895"/>
                  </a:lnTo>
                  <a:lnTo>
                    <a:pt x="66920" y="160592"/>
                  </a:lnTo>
                  <a:lnTo>
                    <a:pt x="66768" y="160440"/>
                  </a:lnTo>
                  <a:lnTo>
                    <a:pt x="66768" y="160289"/>
                  </a:lnTo>
                  <a:lnTo>
                    <a:pt x="66844" y="160213"/>
                  </a:lnTo>
                  <a:lnTo>
                    <a:pt x="67450" y="160061"/>
                  </a:lnTo>
                  <a:close/>
                  <a:moveTo>
                    <a:pt x="218568" y="152558"/>
                  </a:moveTo>
                  <a:lnTo>
                    <a:pt x="220008" y="153241"/>
                  </a:lnTo>
                  <a:lnTo>
                    <a:pt x="223343" y="154908"/>
                  </a:lnTo>
                  <a:lnTo>
                    <a:pt x="228875" y="157712"/>
                  </a:lnTo>
                  <a:lnTo>
                    <a:pt x="230543" y="158546"/>
                  </a:lnTo>
                  <a:lnTo>
                    <a:pt x="233347" y="159910"/>
                  </a:lnTo>
                  <a:lnTo>
                    <a:pt x="241911" y="164002"/>
                  </a:lnTo>
                  <a:lnTo>
                    <a:pt x="248504" y="167261"/>
                  </a:lnTo>
                  <a:lnTo>
                    <a:pt x="248504" y="167337"/>
                  </a:lnTo>
                  <a:lnTo>
                    <a:pt x="248428" y="167564"/>
                  </a:lnTo>
                  <a:lnTo>
                    <a:pt x="247974" y="168398"/>
                  </a:lnTo>
                  <a:lnTo>
                    <a:pt x="246458" y="170823"/>
                  </a:lnTo>
                  <a:lnTo>
                    <a:pt x="244791" y="173324"/>
                  </a:lnTo>
                  <a:lnTo>
                    <a:pt x="244108" y="174233"/>
                  </a:lnTo>
                  <a:lnTo>
                    <a:pt x="243654" y="174612"/>
                  </a:lnTo>
                  <a:lnTo>
                    <a:pt x="243578" y="174688"/>
                  </a:lnTo>
                  <a:lnTo>
                    <a:pt x="243351" y="174612"/>
                  </a:lnTo>
                  <a:lnTo>
                    <a:pt x="242820" y="174309"/>
                  </a:lnTo>
                  <a:lnTo>
                    <a:pt x="241911" y="173779"/>
                  </a:lnTo>
                  <a:lnTo>
                    <a:pt x="240698" y="172945"/>
                  </a:lnTo>
                  <a:lnTo>
                    <a:pt x="237439" y="170596"/>
                  </a:lnTo>
                  <a:lnTo>
                    <a:pt x="233044" y="167185"/>
                  </a:lnTo>
                  <a:lnTo>
                    <a:pt x="227435" y="162865"/>
                  </a:lnTo>
                  <a:lnTo>
                    <a:pt x="223267" y="159531"/>
                  </a:lnTo>
                  <a:lnTo>
                    <a:pt x="220766" y="157485"/>
                  </a:lnTo>
                  <a:lnTo>
                    <a:pt x="219554" y="154984"/>
                  </a:lnTo>
                  <a:lnTo>
                    <a:pt x="218796" y="153241"/>
                  </a:lnTo>
                  <a:lnTo>
                    <a:pt x="218568" y="152710"/>
                  </a:lnTo>
                  <a:lnTo>
                    <a:pt x="218568" y="152558"/>
                  </a:lnTo>
                  <a:close/>
                  <a:moveTo>
                    <a:pt x="207428" y="154529"/>
                  </a:moveTo>
                  <a:lnTo>
                    <a:pt x="206973" y="155059"/>
                  </a:lnTo>
                  <a:lnTo>
                    <a:pt x="205685" y="156575"/>
                  </a:lnTo>
                  <a:lnTo>
                    <a:pt x="201062" y="161426"/>
                  </a:lnTo>
                  <a:lnTo>
                    <a:pt x="190224" y="172718"/>
                  </a:lnTo>
                  <a:lnTo>
                    <a:pt x="185904" y="177189"/>
                  </a:lnTo>
                  <a:lnTo>
                    <a:pt x="184995" y="176204"/>
                  </a:lnTo>
                  <a:lnTo>
                    <a:pt x="183782" y="174840"/>
                  </a:lnTo>
                  <a:lnTo>
                    <a:pt x="182494" y="173248"/>
                  </a:lnTo>
                  <a:lnTo>
                    <a:pt x="181281" y="171581"/>
                  </a:lnTo>
                  <a:lnTo>
                    <a:pt x="180145" y="169686"/>
                  </a:lnTo>
                  <a:lnTo>
                    <a:pt x="179614" y="168853"/>
                  </a:lnTo>
                  <a:lnTo>
                    <a:pt x="182646" y="167413"/>
                  </a:lnTo>
                  <a:lnTo>
                    <a:pt x="186511" y="165518"/>
                  </a:lnTo>
                  <a:lnTo>
                    <a:pt x="191209" y="163093"/>
                  </a:lnTo>
                  <a:lnTo>
                    <a:pt x="197045" y="160061"/>
                  </a:lnTo>
                  <a:lnTo>
                    <a:pt x="204321" y="156120"/>
                  </a:lnTo>
                  <a:lnTo>
                    <a:pt x="206443" y="154984"/>
                  </a:lnTo>
                  <a:lnTo>
                    <a:pt x="207428" y="154529"/>
                  </a:lnTo>
                  <a:close/>
                  <a:moveTo>
                    <a:pt x="57674" y="158470"/>
                  </a:moveTo>
                  <a:lnTo>
                    <a:pt x="57825" y="158546"/>
                  </a:lnTo>
                  <a:lnTo>
                    <a:pt x="58053" y="158621"/>
                  </a:lnTo>
                  <a:lnTo>
                    <a:pt x="58204" y="158849"/>
                  </a:lnTo>
                  <a:lnTo>
                    <a:pt x="58356" y="159000"/>
                  </a:lnTo>
                  <a:lnTo>
                    <a:pt x="58431" y="159228"/>
                  </a:lnTo>
                  <a:lnTo>
                    <a:pt x="58659" y="159455"/>
                  </a:lnTo>
                  <a:lnTo>
                    <a:pt x="58886" y="159531"/>
                  </a:lnTo>
                  <a:lnTo>
                    <a:pt x="59189" y="159607"/>
                  </a:lnTo>
                  <a:lnTo>
                    <a:pt x="59417" y="159607"/>
                  </a:lnTo>
                  <a:lnTo>
                    <a:pt x="59720" y="159531"/>
                  </a:lnTo>
                  <a:lnTo>
                    <a:pt x="59947" y="159455"/>
                  </a:lnTo>
                  <a:lnTo>
                    <a:pt x="60175" y="159228"/>
                  </a:lnTo>
                  <a:lnTo>
                    <a:pt x="60402" y="159152"/>
                  </a:lnTo>
                  <a:lnTo>
                    <a:pt x="60629" y="159076"/>
                  </a:lnTo>
                  <a:lnTo>
                    <a:pt x="60932" y="159000"/>
                  </a:lnTo>
                  <a:lnTo>
                    <a:pt x="61236" y="159000"/>
                  </a:lnTo>
                  <a:lnTo>
                    <a:pt x="61766" y="159228"/>
                  </a:lnTo>
                  <a:lnTo>
                    <a:pt x="62069" y="159379"/>
                  </a:lnTo>
                  <a:lnTo>
                    <a:pt x="62297" y="159531"/>
                  </a:lnTo>
                  <a:lnTo>
                    <a:pt x="62448" y="159682"/>
                  </a:lnTo>
                  <a:lnTo>
                    <a:pt x="62751" y="159758"/>
                  </a:lnTo>
                  <a:lnTo>
                    <a:pt x="63433" y="159758"/>
                  </a:lnTo>
                  <a:lnTo>
                    <a:pt x="63661" y="159682"/>
                  </a:lnTo>
                  <a:lnTo>
                    <a:pt x="63888" y="159758"/>
                  </a:lnTo>
                  <a:lnTo>
                    <a:pt x="64191" y="159834"/>
                  </a:lnTo>
                  <a:lnTo>
                    <a:pt x="64570" y="159986"/>
                  </a:lnTo>
                  <a:lnTo>
                    <a:pt x="65555" y="160668"/>
                  </a:lnTo>
                  <a:lnTo>
                    <a:pt x="67298" y="161956"/>
                  </a:lnTo>
                  <a:lnTo>
                    <a:pt x="75483" y="168322"/>
                  </a:lnTo>
                  <a:lnTo>
                    <a:pt x="79500" y="171429"/>
                  </a:lnTo>
                  <a:lnTo>
                    <a:pt x="81925" y="173248"/>
                  </a:lnTo>
                  <a:lnTo>
                    <a:pt x="83214" y="174158"/>
                  </a:lnTo>
                  <a:lnTo>
                    <a:pt x="82759" y="174764"/>
                  </a:lnTo>
                  <a:lnTo>
                    <a:pt x="81849" y="175977"/>
                  </a:lnTo>
                  <a:lnTo>
                    <a:pt x="80410" y="177568"/>
                  </a:lnTo>
                  <a:lnTo>
                    <a:pt x="78970" y="179084"/>
                  </a:lnTo>
                  <a:lnTo>
                    <a:pt x="77909" y="180145"/>
                  </a:lnTo>
                  <a:lnTo>
                    <a:pt x="76848" y="180978"/>
                  </a:lnTo>
                  <a:lnTo>
                    <a:pt x="76241" y="180448"/>
                  </a:lnTo>
                  <a:lnTo>
                    <a:pt x="75029" y="179160"/>
                  </a:lnTo>
                  <a:lnTo>
                    <a:pt x="72907" y="176659"/>
                  </a:lnTo>
                  <a:lnTo>
                    <a:pt x="66844" y="169535"/>
                  </a:lnTo>
                  <a:lnTo>
                    <a:pt x="64191" y="166503"/>
                  </a:lnTo>
                  <a:lnTo>
                    <a:pt x="61539" y="163623"/>
                  </a:lnTo>
                  <a:lnTo>
                    <a:pt x="58962" y="160668"/>
                  </a:lnTo>
                  <a:lnTo>
                    <a:pt x="57598" y="159152"/>
                  </a:lnTo>
                  <a:lnTo>
                    <a:pt x="57370" y="158773"/>
                  </a:lnTo>
                  <a:lnTo>
                    <a:pt x="57295" y="158546"/>
                  </a:lnTo>
                  <a:lnTo>
                    <a:pt x="57446" y="158470"/>
                  </a:lnTo>
                  <a:close/>
                  <a:moveTo>
                    <a:pt x="44638" y="154605"/>
                  </a:moveTo>
                  <a:lnTo>
                    <a:pt x="43729" y="156196"/>
                  </a:lnTo>
                  <a:lnTo>
                    <a:pt x="41379" y="159758"/>
                  </a:lnTo>
                  <a:lnTo>
                    <a:pt x="38575" y="164230"/>
                  </a:lnTo>
                  <a:lnTo>
                    <a:pt x="34634" y="170671"/>
                  </a:lnTo>
                  <a:lnTo>
                    <a:pt x="30618" y="177265"/>
                  </a:lnTo>
                  <a:lnTo>
                    <a:pt x="27738" y="182267"/>
                  </a:lnTo>
                  <a:lnTo>
                    <a:pt x="27586" y="182343"/>
                  </a:lnTo>
                  <a:lnTo>
                    <a:pt x="27359" y="182267"/>
                  </a:lnTo>
                  <a:lnTo>
                    <a:pt x="26677" y="181812"/>
                  </a:lnTo>
                  <a:lnTo>
                    <a:pt x="25692" y="180978"/>
                  </a:lnTo>
                  <a:lnTo>
                    <a:pt x="24479" y="179917"/>
                  </a:lnTo>
                  <a:lnTo>
                    <a:pt x="23191" y="178705"/>
                  </a:lnTo>
                  <a:lnTo>
                    <a:pt x="21978" y="177341"/>
                  </a:lnTo>
                  <a:lnTo>
                    <a:pt x="20766" y="176052"/>
                  </a:lnTo>
                  <a:lnTo>
                    <a:pt x="19780" y="174764"/>
                  </a:lnTo>
                  <a:lnTo>
                    <a:pt x="19022" y="173779"/>
                  </a:lnTo>
                  <a:lnTo>
                    <a:pt x="18719" y="173248"/>
                  </a:lnTo>
                  <a:lnTo>
                    <a:pt x="19098" y="172945"/>
                  </a:lnTo>
                  <a:lnTo>
                    <a:pt x="19932" y="172263"/>
                  </a:lnTo>
                  <a:lnTo>
                    <a:pt x="22812" y="170293"/>
                  </a:lnTo>
                  <a:lnTo>
                    <a:pt x="26677" y="167564"/>
                  </a:lnTo>
                  <a:lnTo>
                    <a:pt x="30087" y="165139"/>
                  </a:lnTo>
                  <a:lnTo>
                    <a:pt x="35241" y="161350"/>
                  </a:lnTo>
                  <a:lnTo>
                    <a:pt x="39864" y="157939"/>
                  </a:lnTo>
                  <a:lnTo>
                    <a:pt x="43274" y="155514"/>
                  </a:lnTo>
                  <a:lnTo>
                    <a:pt x="44259" y="154832"/>
                  </a:lnTo>
                  <a:lnTo>
                    <a:pt x="44638" y="154605"/>
                  </a:lnTo>
                  <a:close/>
                  <a:moveTo>
                    <a:pt x="207807" y="155590"/>
                  </a:moveTo>
                  <a:lnTo>
                    <a:pt x="207731" y="155817"/>
                  </a:lnTo>
                  <a:lnTo>
                    <a:pt x="207504" y="156348"/>
                  </a:lnTo>
                  <a:lnTo>
                    <a:pt x="197424" y="175598"/>
                  </a:lnTo>
                  <a:lnTo>
                    <a:pt x="194620" y="180903"/>
                  </a:lnTo>
                  <a:lnTo>
                    <a:pt x="193331" y="183176"/>
                  </a:lnTo>
                  <a:lnTo>
                    <a:pt x="193104" y="183025"/>
                  </a:lnTo>
                  <a:lnTo>
                    <a:pt x="192574" y="182646"/>
                  </a:lnTo>
                  <a:lnTo>
                    <a:pt x="190982" y="181585"/>
                  </a:lnTo>
                  <a:lnTo>
                    <a:pt x="189239" y="180221"/>
                  </a:lnTo>
                  <a:lnTo>
                    <a:pt x="187875" y="179084"/>
                  </a:lnTo>
                  <a:lnTo>
                    <a:pt x="186359" y="177644"/>
                  </a:lnTo>
                  <a:lnTo>
                    <a:pt x="192422" y="171581"/>
                  </a:lnTo>
                  <a:lnTo>
                    <a:pt x="198030" y="165745"/>
                  </a:lnTo>
                  <a:lnTo>
                    <a:pt x="203108" y="160516"/>
                  </a:lnTo>
                  <a:lnTo>
                    <a:pt x="207807" y="155590"/>
                  </a:lnTo>
                  <a:close/>
                  <a:moveTo>
                    <a:pt x="221600" y="159000"/>
                  </a:moveTo>
                  <a:lnTo>
                    <a:pt x="221751" y="159076"/>
                  </a:lnTo>
                  <a:lnTo>
                    <a:pt x="224631" y="161426"/>
                  </a:lnTo>
                  <a:lnTo>
                    <a:pt x="231149" y="166503"/>
                  </a:lnTo>
                  <a:lnTo>
                    <a:pt x="236606" y="170671"/>
                  </a:lnTo>
                  <a:lnTo>
                    <a:pt x="240698" y="173703"/>
                  </a:lnTo>
                  <a:lnTo>
                    <a:pt x="241986" y="174688"/>
                  </a:lnTo>
                  <a:lnTo>
                    <a:pt x="242744" y="175219"/>
                  </a:lnTo>
                  <a:lnTo>
                    <a:pt x="242896" y="175294"/>
                  </a:lnTo>
                  <a:lnTo>
                    <a:pt x="242896" y="175370"/>
                  </a:lnTo>
                  <a:lnTo>
                    <a:pt x="242896" y="175522"/>
                  </a:lnTo>
                  <a:lnTo>
                    <a:pt x="242744" y="175749"/>
                  </a:lnTo>
                  <a:lnTo>
                    <a:pt x="242214" y="176355"/>
                  </a:lnTo>
                  <a:lnTo>
                    <a:pt x="241304" y="177341"/>
                  </a:lnTo>
                  <a:lnTo>
                    <a:pt x="239410" y="179084"/>
                  </a:lnTo>
                  <a:lnTo>
                    <a:pt x="237667" y="180600"/>
                  </a:lnTo>
                  <a:lnTo>
                    <a:pt x="236227" y="181661"/>
                  </a:lnTo>
                  <a:lnTo>
                    <a:pt x="234787" y="182646"/>
                  </a:lnTo>
                  <a:lnTo>
                    <a:pt x="233726" y="183328"/>
                  </a:lnTo>
                  <a:lnTo>
                    <a:pt x="233423" y="183479"/>
                  </a:lnTo>
                  <a:lnTo>
                    <a:pt x="233271" y="183555"/>
                  </a:lnTo>
                  <a:lnTo>
                    <a:pt x="232816" y="182722"/>
                  </a:lnTo>
                  <a:lnTo>
                    <a:pt x="231907" y="180903"/>
                  </a:lnTo>
                  <a:lnTo>
                    <a:pt x="229785" y="176280"/>
                  </a:lnTo>
                  <a:lnTo>
                    <a:pt x="227814" y="172111"/>
                  </a:lnTo>
                  <a:lnTo>
                    <a:pt x="225086" y="166503"/>
                  </a:lnTo>
                  <a:lnTo>
                    <a:pt x="221903" y="159910"/>
                  </a:lnTo>
                  <a:lnTo>
                    <a:pt x="221600" y="159076"/>
                  </a:lnTo>
                  <a:lnTo>
                    <a:pt x="221600" y="159000"/>
                  </a:lnTo>
                  <a:close/>
                  <a:moveTo>
                    <a:pt x="210535" y="152862"/>
                  </a:moveTo>
                  <a:lnTo>
                    <a:pt x="210535" y="152937"/>
                  </a:lnTo>
                  <a:lnTo>
                    <a:pt x="210611" y="152937"/>
                  </a:lnTo>
                  <a:lnTo>
                    <a:pt x="210687" y="153241"/>
                  </a:lnTo>
                  <a:lnTo>
                    <a:pt x="210838" y="153923"/>
                  </a:lnTo>
                  <a:lnTo>
                    <a:pt x="210914" y="154908"/>
                  </a:lnTo>
                  <a:lnTo>
                    <a:pt x="210838" y="155514"/>
                  </a:lnTo>
                  <a:lnTo>
                    <a:pt x="210611" y="156424"/>
                  </a:lnTo>
                  <a:lnTo>
                    <a:pt x="210232" y="157712"/>
                  </a:lnTo>
                  <a:lnTo>
                    <a:pt x="209626" y="159455"/>
                  </a:lnTo>
                  <a:lnTo>
                    <a:pt x="207579" y="164912"/>
                  </a:lnTo>
                  <a:lnTo>
                    <a:pt x="204093" y="173703"/>
                  </a:lnTo>
                  <a:lnTo>
                    <a:pt x="200001" y="183707"/>
                  </a:lnTo>
                  <a:lnTo>
                    <a:pt x="199243" y="185526"/>
                  </a:lnTo>
                  <a:lnTo>
                    <a:pt x="199015" y="185905"/>
                  </a:lnTo>
                  <a:lnTo>
                    <a:pt x="198940" y="185980"/>
                  </a:lnTo>
                  <a:lnTo>
                    <a:pt x="198106" y="185677"/>
                  </a:lnTo>
                  <a:lnTo>
                    <a:pt x="196439" y="184844"/>
                  </a:lnTo>
                  <a:lnTo>
                    <a:pt x="194847" y="184010"/>
                  </a:lnTo>
                  <a:lnTo>
                    <a:pt x="194089" y="183631"/>
                  </a:lnTo>
                  <a:lnTo>
                    <a:pt x="194165" y="183252"/>
                  </a:lnTo>
                  <a:lnTo>
                    <a:pt x="194544" y="182494"/>
                  </a:lnTo>
                  <a:lnTo>
                    <a:pt x="195757" y="180145"/>
                  </a:lnTo>
                  <a:lnTo>
                    <a:pt x="199470" y="173097"/>
                  </a:lnTo>
                  <a:lnTo>
                    <a:pt x="207200" y="158167"/>
                  </a:lnTo>
                  <a:lnTo>
                    <a:pt x="208792" y="155135"/>
                  </a:lnTo>
                  <a:lnTo>
                    <a:pt x="209474" y="154074"/>
                  </a:lnTo>
                  <a:lnTo>
                    <a:pt x="209853" y="153468"/>
                  </a:lnTo>
                  <a:lnTo>
                    <a:pt x="210308" y="153089"/>
                  </a:lnTo>
                  <a:lnTo>
                    <a:pt x="210535" y="152862"/>
                  </a:lnTo>
                  <a:close/>
                  <a:moveTo>
                    <a:pt x="58810" y="161653"/>
                  </a:moveTo>
                  <a:lnTo>
                    <a:pt x="59341" y="162335"/>
                  </a:lnTo>
                  <a:lnTo>
                    <a:pt x="62524" y="165897"/>
                  </a:lnTo>
                  <a:lnTo>
                    <a:pt x="66920" y="170899"/>
                  </a:lnTo>
                  <a:lnTo>
                    <a:pt x="71239" y="175977"/>
                  </a:lnTo>
                  <a:lnTo>
                    <a:pt x="74726" y="179993"/>
                  </a:lnTo>
                  <a:lnTo>
                    <a:pt x="75635" y="181054"/>
                  </a:lnTo>
                  <a:lnTo>
                    <a:pt x="75862" y="181433"/>
                  </a:lnTo>
                  <a:lnTo>
                    <a:pt x="75938" y="181585"/>
                  </a:lnTo>
                  <a:lnTo>
                    <a:pt x="75938" y="181736"/>
                  </a:lnTo>
                  <a:lnTo>
                    <a:pt x="75711" y="181888"/>
                  </a:lnTo>
                  <a:lnTo>
                    <a:pt x="75104" y="182418"/>
                  </a:lnTo>
                  <a:lnTo>
                    <a:pt x="73134" y="183858"/>
                  </a:lnTo>
                  <a:lnTo>
                    <a:pt x="70936" y="185223"/>
                  </a:lnTo>
                  <a:lnTo>
                    <a:pt x="70027" y="185829"/>
                  </a:lnTo>
                  <a:lnTo>
                    <a:pt x="69345" y="186132"/>
                  </a:lnTo>
                  <a:lnTo>
                    <a:pt x="69193" y="186132"/>
                  </a:lnTo>
                  <a:lnTo>
                    <a:pt x="69117" y="186056"/>
                  </a:lnTo>
                  <a:lnTo>
                    <a:pt x="68814" y="185601"/>
                  </a:lnTo>
                  <a:lnTo>
                    <a:pt x="68435" y="184768"/>
                  </a:lnTo>
                  <a:lnTo>
                    <a:pt x="67829" y="183404"/>
                  </a:lnTo>
                  <a:lnTo>
                    <a:pt x="64798" y="176280"/>
                  </a:lnTo>
                  <a:lnTo>
                    <a:pt x="62979" y="172036"/>
                  </a:lnTo>
                  <a:lnTo>
                    <a:pt x="61236" y="167716"/>
                  </a:lnTo>
                  <a:lnTo>
                    <a:pt x="59114" y="162562"/>
                  </a:lnTo>
                  <a:lnTo>
                    <a:pt x="58810" y="161653"/>
                  </a:lnTo>
                  <a:close/>
                  <a:moveTo>
                    <a:pt x="43729" y="157939"/>
                  </a:moveTo>
                  <a:lnTo>
                    <a:pt x="43426" y="159152"/>
                  </a:lnTo>
                  <a:lnTo>
                    <a:pt x="42440" y="162032"/>
                  </a:lnTo>
                  <a:lnTo>
                    <a:pt x="40091" y="168474"/>
                  </a:lnTo>
                  <a:lnTo>
                    <a:pt x="36378" y="178553"/>
                  </a:lnTo>
                  <a:lnTo>
                    <a:pt x="34407" y="184010"/>
                  </a:lnTo>
                  <a:lnTo>
                    <a:pt x="33801" y="185601"/>
                  </a:lnTo>
                  <a:lnTo>
                    <a:pt x="33498" y="186208"/>
                  </a:lnTo>
                  <a:lnTo>
                    <a:pt x="32664" y="185829"/>
                  </a:lnTo>
                  <a:lnTo>
                    <a:pt x="31073" y="184844"/>
                  </a:lnTo>
                  <a:lnTo>
                    <a:pt x="29481" y="183858"/>
                  </a:lnTo>
                  <a:lnTo>
                    <a:pt x="28647" y="183252"/>
                  </a:lnTo>
                  <a:lnTo>
                    <a:pt x="28647" y="183100"/>
                  </a:lnTo>
                  <a:lnTo>
                    <a:pt x="28647" y="182949"/>
                  </a:lnTo>
                  <a:lnTo>
                    <a:pt x="28875" y="182267"/>
                  </a:lnTo>
                  <a:lnTo>
                    <a:pt x="29481" y="181206"/>
                  </a:lnTo>
                  <a:lnTo>
                    <a:pt x="30466" y="179463"/>
                  </a:lnTo>
                  <a:lnTo>
                    <a:pt x="36226" y="169838"/>
                  </a:lnTo>
                  <a:lnTo>
                    <a:pt x="38803" y="165518"/>
                  </a:lnTo>
                  <a:lnTo>
                    <a:pt x="41228" y="161653"/>
                  </a:lnTo>
                  <a:lnTo>
                    <a:pt x="43047" y="158925"/>
                  </a:lnTo>
                  <a:lnTo>
                    <a:pt x="43577" y="158167"/>
                  </a:lnTo>
                  <a:lnTo>
                    <a:pt x="43729" y="157939"/>
                  </a:lnTo>
                  <a:close/>
                  <a:moveTo>
                    <a:pt x="218644" y="156651"/>
                  </a:moveTo>
                  <a:lnTo>
                    <a:pt x="218796" y="156727"/>
                  </a:lnTo>
                  <a:lnTo>
                    <a:pt x="219326" y="157181"/>
                  </a:lnTo>
                  <a:lnTo>
                    <a:pt x="219554" y="157485"/>
                  </a:lnTo>
                  <a:lnTo>
                    <a:pt x="219933" y="158091"/>
                  </a:lnTo>
                  <a:lnTo>
                    <a:pt x="220994" y="159986"/>
                  </a:lnTo>
                  <a:lnTo>
                    <a:pt x="222509" y="163017"/>
                  </a:lnTo>
                  <a:lnTo>
                    <a:pt x="224631" y="167185"/>
                  </a:lnTo>
                  <a:lnTo>
                    <a:pt x="228345" y="174840"/>
                  </a:lnTo>
                  <a:lnTo>
                    <a:pt x="230922" y="180221"/>
                  </a:lnTo>
                  <a:lnTo>
                    <a:pt x="232665" y="184010"/>
                  </a:lnTo>
                  <a:lnTo>
                    <a:pt x="231452" y="184616"/>
                  </a:lnTo>
                  <a:lnTo>
                    <a:pt x="229861" y="185374"/>
                  </a:lnTo>
                  <a:lnTo>
                    <a:pt x="228118" y="186132"/>
                  </a:lnTo>
                  <a:lnTo>
                    <a:pt x="226753" y="186587"/>
                  </a:lnTo>
                  <a:lnTo>
                    <a:pt x="226299" y="186738"/>
                  </a:lnTo>
                  <a:lnTo>
                    <a:pt x="226071" y="186738"/>
                  </a:lnTo>
                  <a:lnTo>
                    <a:pt x="225768" y="185601"/>
                  </a:lnTo>
                  <a:lnTo>
                    <a:pt x="225238" y="183252"/>
                  </a:lnTo>
                  <a:lnTo>
                    <a:pt x="223722" y="176659"/>
                  </a:lnTo>
                  <a:lnTo>
                    <a:pt x="221751" y="168474"/>
                  </a:lnTo>
                  <a:lnTo>
                    <a:pt x="219857" y="161047"/>
                  </a:lnTo>
                  <a:lnTo>
                    <a:pt x="219099" y="158394"/>
                  </a:lnTo>
                  <a:lnTo>
                    <a:pt x="218644" y="156727"/>
                  </a:lnTo>
                  <a:lnTo>
                    <a:pt x="218644" y="156651"/>
                  </a:lnTo>
                  <a:close/>
                  <a:moveTo>
                    <a:pt x="210990" y="158167"/>
                  </a:moveTo>
                  <a:lnTo>
                    <a:pt x="211141" y="162032"/>
                  </a:lnTo>
                  <a:lnTo>
                    <a:pt x="211293" y="164230"/>
                  </a:lnTo>
                  <a:lnTo>
                    <a:pt x="211217" y="165670"/>
                  </a:lnTo>
                  <a:lnTo>
                    <a:pt x="211066" y="166882"/>
                  </a:lnTo>
                  <a:lnTo>
                    <a:pt x="210687" y="168398"/>
                  </a:lnTo>
                  <a:lnTo>
                    <a:pt x="208261" y="177720"/>
                  </a:lnTo>
                  <a:lnTo>
                    <a:pt x="206064" y="186208"/>
                  </a:lnTo>
                  <a:lnTo>
                    <a:pt x="205685" y="187875"/>
                  </a:lnTo>
                  <a:lnTo>
                    <a:pt x="204927" y="187799"/>
                  </a:lnTo>
                  <a:lnTo>
                    <a:pt x="203866" y="187572"/>
                  </a:lnTo>
                  <a:lnTo>
                    <a:pt x="202123" y="187117"/>
                  </a:lnTo>
                  <a:lnTo>
                    <a:pt x="200531" y="186662"/>
                  </a:lnTo>
                  <a:lnTo>
                    <a:pt x="199698" y="186359"/>
                  </a:lnTo>
                  <a:lnTo>
                    <a:pt x="199925" y="185677"/>
                  </a:lnTo>
                  <a:lnTo>
                    <a:pt x="200531" y="184313"/>
                  </a:lnTo>
                  <a:lnTo>
                    <a:pt x="202502" y="179614"/>
                  </a:lnTo>
                  <a:lnTo>
                    <a:pt x="205533" y="172263"/>
                  </a:lnTo>
                  <a:lnTo>
                    <a:pt x="208489" y="164760"/>
                  </a:lnTo>
                  <a:lnTo>
                    <a:pt x="210383" y="159910"/>
                  </a:lnTo>
                  <a:lnTo>
                    <a:pt x="210990" y="158167"/>
                  </a:lnTo>
                  <a:close/>
                  <a:moveTo>
                    <a:pt x="215537" y="154226"/>
                  </a:moveTo>
                  <a:lnTo>
                    <a:pt x="215916" y="154453"/>
                  </a:lnTo>
                  <a:lnTo>
                    <a:pt x="217053" y="155211"/>
                  </a:lnTo>
                  <a:lnTo>
                    <a:pt x="217280" y="155514"/>
                  </a:lnTo>
                  <a:lnTo>
                    <a:pt x="217583" y="156120"/>
                  </a:lnTo>
                  <a:lnTo>
                    <a:pt x="217962" y="157030"/>
                  </a:lnTo>
                  <a:lnTo>
                    <a:pt x="218341" y="158167"/>
                  </a:lnTo>
                  <a:lnTo>
                    <a:pt x="219250" y="161577"/>
                  </a:lnTo>
                  <a:lnTo>
                    <a:pt x="220463" y="166427"/>
                  </a:lnTo>
                  <a:lnTo>
                    <a:pt x="222737" y="175749"/>
                  </a:lnTo>
                  <a:lnTo>
                    <a:pt x="223646" y="179311"/>
                  </a:lnTo>
                  <a:lnTo>
                    <a:pt x="224404" y="182797"/>
                  </a:lnTo>
                  <a:lnTo>
                    <a:pt x="225313" y="186738"/>
                  </a:lnTo>
                  <a:lnTo>
                    <a:pt x="225313" y="186890"/>
                  </a:lnTo>
                  <a:lnTo>
                    <a:pt x="225238" y="187041"/>
                  </a:lnTo>
                  <a:lnTo>
                    <a:pt x="224859" y="187269"/>
                  </a:lnTo>
                  <a:lnTo>
                    <a:pt x="224328" y="187420"/>
                  </a:lnTo>
                  <a:lnTo>
                    <a:pt x="222737" y="187799"/>
                  </a:lnTo>
                  <a:lnTo>
                    <a:pt x="220918" y="188254"/>
                  </a:lnTo>
                  <a:lnTo>
                    <a:pt x="219326" y="188481"/>
                  </a:lnTo>
                  <a:lnTo>
                    <a:pt x="218872" y="188557"/>
                  </a:lnTo>
                  <a:lnTo>
                    <a:pt x="218644" y="188557"/>
                  </a:lnTo>
                  <a:lnTo>
                    <a:pt x="218341" y="186890"/>
                  </a:lnTo>
                  <a:lnTo>
                    <a:pt x="217811" y="183100"/>
                  </a:lnTo>
                  <a:lnTo>
                    <a:pt x="216750" y="175598"/>
                  </a:lnTo>
                  <a:lnTo>
                    <a:pt x="215310" y="166048"/>
                  </a:lnTo>
                  <a:lnTo>
                    <a:pt x="214173" y="158621"/>
                  </a:lnTo>
                  <a:lnTo>
                    <a:pt x="214628" y="156651"/>
                  </a:lnTo>
                  <a:lnTo>
                    <a:pt x="215006" y="155059"/>
                  </a:lnTo>
                  <a:lnTo>
                    <a:pt x="215234" y="154302"/>
                  </a:lnTo>
                  <a:lnTo>
                    <a:pt x="215385" y="154226"/>
                  </a:lnTo>
                  <a:close/>
                  <a:moveTo>
                    <a:pt x="211369" y="169838"/>
                  </a:moveTo>
                  <a:lnTo>
                    <a:pt x="211444" y="169989"/>
                  </a:lnTo>
                  <a:lnTo>
                    <a:pt x="211520" y="170368"/>
                  </a:lnTo>
                  <a:lnTo>
                    <a:pt x="211520" y="171657"/>
                  </a:lnTo>
                  <a:lnTo>
                    <a:pt x="211672" y="174916"/>
                  </a:lnTo>
                  <a:lnTo>
                    <a:pt x="211975" y="179614"/>
                  </a:lnTo>
                  <a:lnTo>
                    <a:pt x="212278" y="184465"/>
                  </a:lnTo>
                  <a:lnTo>
                    <a:pt x="212581" y="187875"/>
                  </a:lnTo>
                  <a:lnTo>
                    <a:pt x="212733" y="188936"/>
                  </a:lnTo>
                  <a:lnTo>
                    <a:pt x="210535" y="188784"/>
                  </a:lnTo>
                  <a:lnTo>
                    <a:pt x="209019" y="188633"/>
                  </a:lnTo>
                  <a:lnTo>
                    <a:pt x="207731" y="188481"/>
                  </a:lnTo>
                  <a:lnTo>
                    <a:pt x="206821" y="188330"/>
                  </a:lnTo>
                  <a:lnTo>
                    <a:pt x="206367" y="188178"/>
                  </a:lnTo>
                  <a:lnTo>
                    <a:pt x="206367" y="187951"/>
                  </a:lnTo>
                  <a:lnTo>
                    <a:pt x="206518" y="187496"/>
                  </a:lnTo>
                  <a:lnTo>
                    <a:pt x="206973" y="185526"/>
                  </a:lnTo>
                  <a:lnTo>
                    <a:pt x="209019" y="177871"/>
                  </a:lnTo>
                  <a:lnTo>
                    <a:pt x="210838" y="171126"/>
                  </a:lnTo>
                  <a:lnTo>
                    <a:pt x="211141" y="170065"/>
                  </a:lnTo>
                  <a:lnTo>
                    <a:pt x="211293" y="169838"/>
                  </a:lnTo>
                  <a:close/>
                  <a:moveTo>
                    <a:pt x="213794" y="161047"/>
                  </a:moveTo>
                  <a:lnTo>
                    <a:pt x="214021" y="162335"/>
                  </a:lnTo>
                  <a:lnTo>
                    <a:pt x="214400" y="164836"/>
                  </a:lnTo>
                  <a:lnTo>
                    <a:pt x="215006" y="168853"/>
                  </a:lnTo>
                  <a:lnTo>
                    <a:pt x="215764" y="173703"/>
                  </a:lnTo>
                  <a:lnTo>
                    <a:pt x="216598" y="178781"/>
                  </a:lnTo>
                  <a:lnTo>
                    <a:pt x="217280" y="183631"/>
                  </a:lnTo>
                  <a:lnTo>
                    <a:pt x="217659" y="187193"/>
                  </a:lnTo>
                  <a:lnTo>
                    <a:pt x="217811" y="188254"/>
                  </a:lnTo>
                  <a:lnTo>
                    <a:pt x="217811" y="188633"/>
                  </a:lnTo>
                  <a:lnTo>
                    <a:pt x="217053" y="188709"/>
                  </a:lnTo>
                  <a:lnTo>
                    <a:pt x="215537" y="188860"/>
                  </a:lnTo>
                  <a:lnTo>
                    <a:pt x="213339" y="188936"/>
                  </a:lnTo>
                  <a:lnTo>
                    <a:pt x="213263" y="188178"/>
                  </a:lnTo>
                  <a:lnTo>
                    <a:pt x="212884" y="183934"/>
                  </a:lnTo>
                  <a:lnTo>
                    <a:pt x="212581" y="178629"/>
                  </a:lnTo>
                  <a:lnTo>
                    <a:pt x="212202" y="171884"/>
                  </a:lnTo>
                  <a:lnTo>
                    <a:pt x="211975" y="166958"/>
                  </a:lnTo>
                  <a:lnTo>
                    <a:pt x="212809" y="163851"/>
                  </a:lnTo>
                  <a:lnTo>
                    <a:pt x="213491" y="161577"/>
                  </a:lnTo>
                  <a:lnTo>
                    <a:pt x="213718" y="161122"/>
                  </a:lnTo>
                  <a:lnTo>
                    <a:pt x="213794" y="161047"/>
                  </a:lnTo>
                  <a:close/>
                  <a:moveTo>
                    <a:pt x="45927" y="154984"/>
                  </a:moveTo>
                  <a:lnTo>
                    <a:pt x="46912" y="155590"/>
                  </a:lnTo>
                  <a:lnTo>
                    <a:pt x="47670" y="156120"/>
                  </a:lnTo>
                  <a:lnTo>
                    <a:pt x="47973" y="156196"/>
                  </a:lnTo>
                  <a:lnTo>
                    <a:pt x="48200" y="156272"/>
                  </a:lnTo>
                  <a:lnTo>
                    <a:pt x="48352" y="156348"/>
                  </a:lnTo>
                  <a:lnTo>
                    <a:pt x="48428" y="156499"/>
                  </a:lnTo>
                  <a:lnTo>
                    <a:pt x="48428" y="156954"/>
                  </a:lnTo>
                  <a:lnTo>
                    <a:pt x="48352" y="157560"/>
                  </a:lnTo>
                  <a:lnTo>
                    <a:pt x="47973" y="159834"/>
                  </a:lnTo>
                  <a:lnTo>
                    <a:pt x="47367" y="162941"/>
                  </a:lnTo>
                  <a:lnTo>
                    <a:pt x="46533" y="166882"/>
                  </a:lnTo>
                  <a:lnTo>
                    <a:pt x="45396" y="171657"/>
                  </a:lnTo>
                  <a:lnTo>
                    <a:pt x="42516" y="183783"/>
                  </a:lnTo>
                  <a:lnTo>
                    <a:pt x="41683" y="187345"/>
                  </a:lnTo>
                  <a:lnTo>
                    <a:pt x="41379" y="188481"/>
                  </a:lnTo>
                  <a:lnTo>
                    <a:pt x="41228" y="188936"/>
                  </a:lnTo>
                  <a:lnTo>
                    <a:pt x="41076" y="189012"/>
                  </a:lnTo>
                  <a:lnTo>
                    <a:pt x="40773" y="189012"/>
                  </a:lnTo>
                  <a:lnTo>
                    <a:pt x="40091" y="188860"/>
                  </a:lnTo>
                  <a:lnTo>
                    <a:pt x="38575" y="188406"/>
                  </a:lnTo>
                  <a:lnTo>
                    <a:pt x="36756" y="187648"/>
                  </a:lnTo>
                  <a:lnTo>
                    <a:pt x="35241" y="187041"/>
                  </a:lnTo>
                  <a:lnTo>
                    <a:pt x="34786" y="186814"/>
                  </a:lnTo>
                  <a:lnTo>
                    <a:pt x="34559" y="186662"/>
                  </a:lnTo>
                  <a:lnTo>
                    <a:pt x="35089" y="185147"/>
                  </a:lnTo>
                  <a:lnTo>
                    <a:pt x="36378" y="181585"/>
                  </a:lnTo>
                  <a:lnTo>
                    <a:pt x="40167" y="171126"/>
                  </a:lnTo>
                  <a:lnTo>
                    <a:pt x="41834" y="166427"/>
                  </a:lnTo>
                  <a:lnTo>
                    <a:pt x="43426" y="161880"/>
                  </a:lnTo>
                  <a:lnTo>
                    <a:pt x="45245" y="156575"/>
                  </a:lnTo>
                  <a:lnTo>
                    <a:pt x="45699" y="155363"/>
                  </a:lnTo>
                  <a:lnTo>
                    <a:pt x="45851" y="155059"/>
                  </a:lnTo>
                  <a:lnTo>
                    <a:pt x="45927" y="154984"/>
                  </a:lnTo>
                  <a:close/>
                  <a:moveTo>
                    <a:pt x="51762" y="157181"/>
                  </a:moveTo>
                  <a:lnTo>
                    <a:pt x="52141" y="157485"/>
                  </a:lnTo>
                  <a:lnTo>
                    <a:pt x="52444" y="157636"/>
                  </a:lnTo>
                  <a:lnTo>
                    <a:pt x="52672" y="157788"/>
                  </a:lnTo>
                  <a:lnTo>
                    <a:pt x="53354" y="157788"/>
                  </a:lnTo>
                  <a:lnTo>
                    <a:pt x="53808" y="157712"/>
                  </a:lnTo>
                  <a:lnTo>
                    <a:pt x="54112" y="157788"/>
                  </a:lnTo>
                  <a:lnTo>
                    <a:pt x="54339" y="157939"/>
                  </a:lnTo>
                  <a:lnTo>
                    <a:pt x="54642" y="158318"/>
                  </a:lnTo>
                  <a:lnTo>
                    <a:pt x="54945" y="158546"/>
                  </a:lnTo>
                  <a:lnTo>
                    <a:pt x="55173" y="158773"/>
                  </a:lnTo>
                  <a:lnTo>
                    <a:pt x="55476" y="158849"/>
                  </a:lnTo>
                  <a:lnTo>
                    <a:pt x="55627" y="158925"/>
                  </a:lnTo>
                  <a:lnTo>
                    <a:pt x="56006" y="159000"/>
                  </a:lnTo>
                  <a:lnTo>
                    <a:pt x="56309" y="159228"/>
                  </a:lnTo>
                  <a:lnTo>
                    <a:pt x="56688" y="159682"/>
                  </a:lnTo>
                  <a:lnTo>
                    <a:pt x="57143" y="160516"/>
                  </a:lnTo>
                  <a:lnTo>
                    <a:pt x="57749" y="161729"/>
                  </a:lnTo>
                  <a:lnTo>
                    <a:pt x="58507" y="163396"/>
                  </a:lnTo>
                  <a:lnTo>
                    <a:pt x="60629" y="168625"/>
                  </a:lnTo>
                  <a:lnTo>
                    <a:pt x="62979" y="174233"/>
                  </a:lnTo>
                  <a:lnTo>
                    <a:pt x="66086" y="181206"/>
                  </a:lnTo>
                  <a:lnTo>
                    <a:pt x="68435" y="186587"/>
                  </a:lnTo>
                  <a:lnTo>
                    <a:pt x="67071" y="187193"/>
                  </a:lnTo>
                  <a:lnTo>
                    <a:pt x="64646" y="188102"/>
                  </a:lnTo>
                  <a:lnTo>
                    <a:pt x="62069" y="188936"/>
                  </a:lnTo>
                  <a:lnTo>
                    <a:pt x="59947" y="189467"/>
                  </a:lnTo>
                  <a:lnTo>
                    <a:pt x="59265" y="189618"/>
                  </a:lnTo>
                  <a:lnTo>
                    <a:pt x="59114" y="189618"/>
                  </a:lnTo>
                  <a:lnTo>
                    <a:pt x="58962" y="189542"/>
                  </a:lnTo>
                  <a:lnTo>
                    <a:pt x="58659" y="188406"/>
                  </a:lnTo>
                  <a:lnTo>
                    <a:pt x="57901" y="185526"/>
                  </a:lnTo>
                  <a:lnTo>
                    <a:pt x="56082" y="177492"/>
                  </a:lnTo>
                  <a:lnTo>
                    <a:pt x="54263" y="168625"/>
                  </a:lnTo>
                  <a:lnTo>
                    <a:pt x="53581" y="164836"/>
                  </a:lnTo>
                  <a:lnTo>
                    <a:pt x="52899" y="161804"/>
                  </a:lnTo>
                  <a:lnTo>
                    <a:pt x="52369" y="159379"/>
                  </a:lnTo>
                  <a:lnTo>
                    <a:pt x="51838" y="157485"/>
                  </a:lnTo>
                  <a:lnTo>
                    <a:pt x="51762" y="157257"/>
                  </a:lnTo>
                  <a:lnTo>
                    <a:pt x="51762" y="157181"/>
                  </a:lnTo>
                  <a:close/>
                  <a:moveTo>
                    <a:pt x="48882" y="160213"/>
                  </a:moveTo>
                  <a:lnTo>
                    <a:pt x="48958" y="160668"/>
                  </a:lnTo>
                  <a:lnTo>
                    <a:pt x="49337" y="163169"/>
                  </a:lnTo>
                  <a:lnTo>
                    <a:pt x="49792" y="168322"/>
                  </a:lnTo>
                  <a:lnTo>
                    <a:pt x="50550" y="176659"/>
                  </a:lnTo>
                  <a:lnTo>
                    <a:pt x="51004" y="181282"/>
                  </a:lnTo>
                  <a:lnTo>
                    <a:pt x="51459" y="185450"/>
                  </a:lnTo>
                  <a:lnTo>
                    <a:pt x="51838" y="188633"/>
                  </a:lnTo>
                  <a:lnTo>
                    <a:pt x="51990" y="189618"/>
                  </a:lnTo>
                  <a:lnTo>
                    <a:pt x="52141" y="190149"/>
                  </a:lnTo>
                  <a:lnTo>
                    <a:pt x="52141" y="190224"/>
                  </a:lnTo>
                  <a:lnTo>
                    <a:pt x="52065" y="190300"/>
                  </a:lnTo>
                  <a:lnTo>
                    <a:pt x="51611" y="190376"/>
                  </a:lnTo>
                  <a:lnTo>
                    <a:pt x="50701" y="190376"/>
                  </a:lnTo>
                  <a:lnTo>
                    <a:pt x="49034" y="190300"/>
                  </a:lnTo>
                  <a:lnTo>
                    <a:pt x="46609" y="190149"/>
                  </a:lnTo>
                  <a:lnTo>
                    <a:pt x="44411" y="189845"/>
                  </a:lnTo>
                  <a:lnTo>
                    <a:pt x="43501" y="189694"/>
                  </a:lnTo>
                  <a:lnTo>
                    <a:pt x="42819" y="189467"/>
                  </a:lnTo>
                  <a:lnTo>
                    <a:pt x="42365" y="189315"/>
                  </a:lnTo>
                  <a:lnTo>
                    <a:pt x="42213" y="189239"/>
                  </a:lnTo>
                  <a:lnTo>
                    <a:pt x="42213" y="189163"/>
                  </a:lnTo>
                  <a:lnTo>
                    <a:pt x="44108" y="180978"/>
                  </a:lnTo>
                  <a:lnTo>
                    <a:pt x="46609" y="170823"/>
                  </a:lnTo>
                  <a:lnTo>
                    <a:pt x="47670" y="166048"/>
                  </a:lnTo>
                  <a:lnTo>
                    <a:pt x="48807" y="160364"/>
                  </a:lnTo>
                  <a:lnTo>
                    <a:pt x="48807" y="160213"/>
                  </a:lnTo>
                  <a:close/>
                  <a:moveTo>
                    <a:pt x="50322" y="156727"/>
                  </a:moveTo>
                  <a:lnTo>
                    <a:pt x="50474" y="156803"/>
                  </a:lnTo>
                  <a:lnTo>
                    <a:pt x="50625" y="156878"/>
                  </a:lnTo>
                  <a:lnTo>
                    <a:pt x="50777" y="157106"/>
                  </a:lnTo>
                  <a:lnTo>
                    <a:pt x="50853" y="157333"/>
                  </a:lnTo>
                  <a:lnTo>
                    <a:pt x="51308" y="158773"/>
                  </a:lnTo>
                  <a:lnTo>
                    <a:pt x="51914" y="161350"/>
                  </a:lnTo>
                  <a:lnTo>
                    <a:pt x="52747" y="164836"/>
                  </a:lnTo>
                  <a:lnTo>
                    <a:pt x="53657" y="169383"/>
                  </a:lnTo>
                  <a:lnTo>
                    <a:pt x="54794" y="174916"/>
                  </a:lnTo>
                  <a:lnTo>
                    <a:pt x="56234" y="181282"/>
                  </a:lnTo>
                  <a:lnTo>
                    <a:pt x="57522" y="186814"/>
                  </a:lnTo>
                  <a:lnTo>
                    <a:pt x="57977" y="188633"/>
                  </a:lnTo>
                  <a:lnTo>
                    <a:pt x="58280" y="189542"/>
                  </a:lnTo>
                  <a:lnTo>
                    <a:pt x="58280" y="189618"/>
                  </a:lnTo>
                  <a:lnTo>
                    <a:pt x="58204" y="189770"/>
                  </a:lnTo>
                  <a:lnTo>
                    <a:pt x="57977" y="189845"/>
                  </a:lnTo>
                  <a:lnTo>
                    <a:pt x="57370" y="189997"/>
                  </a:lnTo>
                  <a:lnTo>
                    <a:pt x="56309" y="190149"/>
                  </a:lnTo>
                  <a:lnTo>
                    <a:pt x="54415" y="190376"/>
                  </a:lnTo>
                  <a:lnTo>
                    <a:pt x="53430" y="190376"/>
                  </a:lnTo>
                  <a:lnTo>
                    <a:pt x="53202" y="190224"/>
                  </a:lnTo>
                  <a:lnTo>
                    <a:pt x="53126" y="189997"/>
                  </a:lnTo>
                  <a:lnTo>
                    <a:pt x="53051" y="189618"/>
                  </a:lnTo>
                  <a:lnTo>
                    <a:pt x="52975" y="189163"/>
                  </a:lnTo>
                  <a:lnTo>
                    <a:pt x="52293" y="183176"/>
                  </a:lnTo>
                  <a:lnTo>
                    <a:pt x="51838" y="177871"/>
                  </a:lnTo>
                  <a:lnTo>
                    <a:pt x="50929" y="166579"/>
                  </a:lnTo>
                  <a:lnTo>
                    <a:pt x="50398" y="160895"/>
                  </a:lnTo>
                  <a:lnTo>
                    <a:pt x="50095" y="157636"/>
                  </a:lnTo>
                  <a:lnTo>
                    <a:pt x="50019" y="157181"/>
                  </a:lnTo>
                  <a:lnTo>
                    <a:pt x="50019" y="156878"/>
                  </a:lnTo>
                  <a:lnTo>
                    <a:pt x="50095" y="156727"/>
                  </a:lnTo>
                  <a:close/>
                  <a:moveTo>
                    <a:pt x="214324" y="102160"/>
                  </a:moveTo>
                  <a:lnTo>
                    <a:pt x="217583" y="102236"/>
                  </a:lnTo>
                  <a:lnTo>
                    <a:pt x="219705" y="102388"/>
                  </a:lnTo>
                  <a:lnTo>
                    <a:pt x="222055" y="102691"/>
                  </a:lnTo>
                  <a:lnTo>
                    <a:pt x="224404" y="103221"/>
                  </a:lnTo>
                  <a:lnTo>
                    <a:pt x="226753" y="103828"/>
                  </a:lnTo>
                  <a:lnTo>
                    <a:pt x="229027" y="104510"/>
                  </a:lnTo>
                  <a:lnTo>
                    <a:pt x="231301" y="105343"/>
                  </a:lnTo>
                  <a:lnTo>
                    <a:pt x="233498" y="106253"/>
                  </a:lnTo>
                  <a:lnTo>
                    <a:pt x="235620" y="107314"/>
                  </a:lnTo>
                  <a:lnTo>
                    <a:pt x="237667" y="108451"/>
                  </a:lnTo>
                  <a:lnTo>
                    <a:pt x="239864" y="109815"/>
                  </a:lnTo>
                  <a:lnTo>
                    <a:pt x="242062" y="111406"/>
                  </a:lnTo>
                  <a:lnTo>
                    <a:pt x="244184" y="113149"/>
                  </a:lnTo>
                  <a:lnTo>
                    <a:pt x="246230" y="114968"/>
                  </a:lnTo>
                  <a:lnTo>
                    <a:pt x="248277" y="116939"/>
                  </a:lnTo>
                  <a:lnTo>
                    <a:pt x="250096" y="118985"/>
                  </a:lnTo>
                  <a:lnTo>
                    <a:pt x="251839" y="121031"/>
                  </a:lnTo>
                  <a:lnTo>
                    <a:pt x="253354" y="123153"/>
                  </a:lnTo>
                  <a:lnTo>
                    <a:pt x="254037" y="124290"/>
                  </a:lnTo>
                  <a:lnTo>
                    <a:pt x="254794" y="125503"/>
                  </a:lnTo>
                  <a:lnTo>
                    <a:pt x="256083" y="127928"/>
                  </a:lnTo>
                  <a:lnTo>
                    <a:pt x="257295" y="130505"/>
                  </a:lnTo>
                  <a:lnTo>
                    <a:pt x="258356" y="133157"/>
                  </a:lnTo>
                  <a:lnTo>
                    <a:pt x="259190" y="135961"/>
                  </a:lnTo>
                  <a:lnTo>
                    <a:pt x="259948" y="138690"/>
                  </a:lnTo>
                  <a:lnTo>
                    <a:pt x="260478" y="141569"/>
                  </a:lnTo>
                  <a:lnTo>
                    <a:pt x="260857" y="144374"/>
                  </a:lnTo>
                  <a:lnTo>
                    <a:pt x="261009" y="146117"/>
                  </a:lnTo>
                  <a:lnTo>
                    <a:pt x="261085" y="148011"/>
                  </a:lnTo>
                  <a:lnTo>
                    <a:pt x="261085" y="149982"/>
                  </a:lnTo>
                  <a:lnTo>
                    <a:pt x="261009" y="152028"/>
                  </a:lnTo>
                  <a:lnTo>
                    <a:pt x="260782" y="153998"/>
                  </a:lnTo>
                  <a:lnTo>
                    <a:pt x="260554" y="155969"/>
                  </a:lnTo>
                  <a:lnTo>
                    <a:pt x="260251" y="157864"/>
                  </a:lnTo>
                  <a:lnTo>
                    <a:pt x="259872" y="159682"/>
                  </a:lnTo>
                  <a:lnTo>
                    <a:pt x="259417" y="161577"/>
                  </a:lnTo>
                  <a:lnTo>
                    <a:pt x="258811" y="163472"/>
                  </a:lnTo>
                  <a:lnTo>
                    <a:pt x="258053" y="165518"/>
                  </a:lnTo>
                  <a:lnTo>
                    <a:pt x="257220" y="167488"/>
                  </a:lnTo>
                  <a:lnTo>
                    <a:pt x="256310" y="169535"/>
                  </a:lnTo>
                  <a:lnTo>
                    <a:pt x="255325" y="171429"/>
                  </a:lnTo>
                  <a:lnTo>
                    <a:pt x="254264" y="173324"/>
                  </a:lnTo>
                  <a:lnTo>
                    <a:pt x="253203" y="174991"/>
                  </a:lnTo>
                  <a:lnTo>
                    <a:pt x="251763" y="177038"/>
                  </a:lnTo>
                  <a:lnTo>
                    <a:pt x="250171" y="179008"/>
                  </a:lnTo>
                  <a:lnTo>
                    <a:pt x="248580" y="180903"/>
                  </a:lnTo>
                  <a:lnTo>
                    <a:pt x="246761" y="182722"/>
                  </a:lnTo>
                  <a:lnTo>
                    <a:pt x="244942" y="184389"/>
                  </a:lnTo>
                  <a:lnTo>
                    <a:pt x="243047" y="185980"/>
                  </a:lnTo>
                  <a:lnTo>
                    <a:pt x="241001" y="187420"/>
                  </a:lnTo>
                  <a:lnTo>
                    <a:pt x="238955" y="188860"/>
                  </a:lnTo>
                  <a:lnTo>
                    <a:pt x="236757" y="190073"/>
                  </a:lnTo>
                  <a:lnTo>
                    <a:pt x="234559" y="191285"/>
                  </a:lnTo>
                  <a:lnTo>
                    <a:pt x="232286" y="192271"/>
                  </a:lnTo>
                  <a:lnTo>
                    <a:pt x="229936" y="193180"/>
                  </a:lnTo>
                  <a:lnTo>
                    <a:pt x="227587" y="194014"/>
                  </a:lnTo>
                  <a:lnTo>
                    <a:pt x="225162" y="194620"/>
                  </a:lnTo>
                  <a:lnTo>
                    <a:pt x="222737" y="195151"/>
                  </a:lnTo>
                  <a:lnTo>
                    <a:pt x="220236" y="195605"/>
                  </a:lnTo>
                  <a:lnTo>
                    <a:pt x="218947" y="195757"/>
                  </a:lnTo>
                  <a:lnTo>
                    <a:pt x="217356" y="195833"/>
                  </a:lnTo>
                  <a:lnTo>
                    <a:pt x="213945" y="195908"/>
                  </a:lnTo>
                  <a:lnTo>
                    <a:pt x="210611" y="195833"/>
                  </a:lnTo>
                  <a:lnTo>
                    <a:pt x="209095" y="195757"/>
                  </a:lnTo>
                  <a:lnTo>
                    <a:pt x="207807" y="195605"/>
                  </a:lnTo>
                  <a:lnTo>
                    <a:pt x="206291" y="195378"/>
                  </a:lnTo>
                  <a:lnTo>
                    <a:pt x="204851" y="195075"/>
                  </a:lnTo>
                  <a:lnTo>
                    <a:pt x="203411" y="194772"/>
                  </a:lnTo>
                  <a:lnTo>
                    <a:pt x="202047" y="194468"/>
                  </a:lnTo>
                  <a:lnTo>
                    <a:pt x="200607" y="194090"/>
                  </a:lnTo>
                  <a:lnTo>
                    <a:pt x="199243" y="193635"/>
                  </a:lnTo>
                  <a:lnTo>
                    <a:pt x="196515" y="192650"/>
                  </a:lnTo>
                  <a:lnTo>
                    <a:pt x="193862" y="191437"/>
                  </a:lnTo>
                  <a:lnTo>
                    <a:pt x="191285" y="190149"/>
                  </a:lnTo>
                  <a:lnTo>
                    <a:pt x="188860" y="188633"/>
                  </a:lnTo>
                  <a:lnTo>
                    <a:pt x="186435" y="187041"/>
                  </a:lnTo>
                  <a:lnTo>
                    <a:pt x="184161" y="185223"/>
                  </a:lnTo>
                  <a:lnTo>
                    <a:pt x="182039" y="183328"/>
                  </a:lnTo>
                  <a:lnTo>
                    <a:pt x="179993" y="181282"/>
                  </a:lnTo>
                  <a:lnTo>
                    <a:pt x="178023" y="179084"/>
                  </a:lnTo>
                  <a:lnTo>
                    <a:pt x="176280" y="176810"/>
                  </a:lnTo>
                  <a:lnTo>
                    <a:pt x="174612" y="174385"/>
                  </a:lnTo>
                  <a:lnTo>
                    <a:pt x="173779" y="173097"/>
                  </a:lnTo>
                  <a:lnTo>
                    <a:pt x="173096" y="171808"/>
                  </a:lnTo>
                  <a:lnTo>
                    <a:pt x="172339" y="170520"/>
                  </a:lnTo>
                  <a:lnTo>
                    <a:pt x="171657" y="169156"/>
                  </a:lnTo>
                  <a:lnTo>
                    <a:pt x="170899" y="167488"/>
                  </a:lnTo>
                  <a:lnTo>
                    <a:pt x="170217" y="165821"/>
                  </a:lnTo>
                  <a:lnTo>
                    <a:pt x="169610" y="164078"/>
                  </a:lnTo>
                  <a:lnTo>
                    <a:pt x="169080" y="162335"/>
                  </a:lnTo>
                  <a:lnTo>
                    <a:pt x="168549" y="160592"/>
                  </a:lnTo>
                  <a:lnTo>
                    <a:pt x="168170" y="158849"/>
                  </a:lnTo>
                  <a:lnTo>
                    <a:pt x="167867" y="157030"/>
                  </a:lnTo>
                  <a:lnTo>
                    <a:pt x="167564" y="155287"/>
                  </a:lnTo>
                  <a:lnTo>
                    <a:pt x="167337" y="153544"/>
                  </a:lnTo>
                  <a:lnTo>
                    <a:pt x="167185" y="151725"/>
                  </a:lnTo>
                  <a:lnTo>
                    <a:pt x="167185" y="149982"/>
                  </a:lnTo>
                  <a:lnTo>
                    <a:pt x="167185" y="148163"/>
                  </a:lnTo>
                  <a:lnTo>
                    <a:pt x="167185" y="146420"/>
                  </a:lnTo>
                  <a:lnTo>
                    <a:pt x="167337" y="144601"/>
                  </a:lnTo>
                  <a:lnTo>
                    <a:pt x="167564" y="142858"/>
                  </a:lnTo>
                  <a:lnTo>
                    <a:pt x="167791" y="141115"/>
                  </a:lnTo>
                  <a:lnTo>
                    <a:pt x="168170" y="139372"/>
                  </a:lnTo>
                  <a:lnTo>
                    <a:pt x="168549" y="137629"/>
                  </a:lnTo>
                  <a:lnTo>
                    <a:pt x="169004" y="135885"/>
                  </a:lnTo>
                  <a:lnTo>
                    <a:pt x="169535" y="134218"/>
                  </a:lnTo>
                  <a:lnTo>
                    <a:pt x="170141" y="132475"/>
                  </a:lnTo>
                  <a:lnTo>
                    <a:pt x="170823" y="130883"/>
                  </a:lnTo>
                  <a:lnTo>
                    <a:pt x="171505" y="129216"/>
                  </a:lnTo>
                  <a:lnTo>
                    <a:pt x="172339" y="127625"/>
                  </a:lnTo>
                  <a:lnTo>
                    <a:pt x="173172" y="126033"/>
                  </a:lnTo>
                  <a:lnTo>
                    <a:pt x="174082" y="124442"/>
                  </a:lnTo>
                  <a:lnTo>
                    <a:pt x="175067" y="122926"/>
                  </a:lnTo>
                  <a:lnTo>
                    <a:pt x="176052" y="121486"/>
                  </a:lnTo>
                  <a:lnTo>
                    <a:pt x="177189" y="120046"/>
                  </a:lnTo>
                  <a:lnTo>
                    <a:pt x="178326" y="118606"/>
                  </a:lnTo>
                  <a:lnTo>
                    <a:pt x="179538" y="117242"/>
                  </a:lnTo>
                  <a:lnTo>
                    <a:pt x="180827" y="115878"/>
                  </a:lnTo>
                  <a:lnTo>
                    <a:pt x="182039" y="114741"/>
                  </a:lnTo>
                  <a:lnTo>
                    <a:pt x="183252" y="113604"/>
                  </a:lnTo>
                  <a:lnTo>
                    <a:pt x="184389" y="112619"/>
                  </a:lnTo>
                  <a:lnTo>
                    <a:pt x="185525" y="111709"/>
                  </a:lnTo>
                  <a:lnTo>
                    <a:pt x="186511" y="111027"/>
                  </a:lnTo>
                  <a:lnTo>
                    <a:pt x="187269" y="110497"/>
                  </a:lnTo>
                  <a:lnTo>
                    <a:pt x="187799" y="110194"/>
                  </a:lnTo>
                  <a:lnTo>
                    <a:pt x="187951" y="110194"/>
                  </a:lnTo>
                  <a:lnTo>
                    <a:pt x="188102" y="110270"/>
                  </a:lnTo>
                  <a:lnTo>
                    <a:pt x="188026" y="110421"/>
                  </a:lnTo>
                  <a:lnTo>
                    <a:pt x="187647" y="110724"/>
                  </a:lnTo>
                  <a:lnTo>
                    <a:pt x="186511" y="111709"/>
                  </a:lnTo>
                  <a:lnTo>
                    <a:pt x="185298" y="112770"/>
                  </a:lnTo>
                  <a:lnTo>
                    <a:pt x="184161" y="113756"/>
                  </a:lnTo>
                  <a:lnTo>
                    <a:pt x="183100" y="114741"/>
                  </a:lnTo>
                  <a:lnTo>
                    <a:pt x="182191" y="115650"/>
                  </a:lnTo>
                  <a:lnTo>
                    <a:pt x="181585" y="116408"/>
                  </a:lnTo>
                  <a:lnTo>
                    <a:pt x="181130" y="117015"/>
                  </a:lnTo>
                  <a:lnTo>
                    <a:pt x="180978" y="117242"/>
                  </a:lnTo>
                  <a:lnTo>
                    <a:pt x="180978" y="117393"/>
                  </a:lnTo>
                  <a:lnTo>
                    <a:pt x="180978" y="117545"/>
                  </a:lnTo>
                  <a:lnTo>
                    <a:pt x="181130" y="117545"/>
                  </a:lnTo>
                  <a:lnTo>
                    <a:pt x="181812" y="117015"/>
                  </a:lnTo>
                  <a:lnTo>
                    <a:pt x="183176" y="115726"/>
                  </a:lnTo>
                  <a:lnTo>
                    <a:pt x="184995" y="113983"/>
                  </a:lnTo>
                  <a:lnTo>
                    <a:pt x="186662" y="112543"/>
                  </a:lnTo>
                  <a:lnTo>
                    <a:pt x="187875" y="111558"/>
                  </a:lnTo>
                  <a:lnTo>
                    <a:pt x="188254" y="111331"/>
                  </a:lnTo>
                  <a:lnTo>
                    <a:pt x="188481" y="111331"/>
                  </a:lnTo>
                  <a:lnTo>
                    <a:pt x="188481" y="111482"/>
                  </a:lnTo>
                  <a:lnTo>
                    <a:pt x="188254" y="111785"/>
                  </a:lnTo>
                  <a:lnTo>
                    <a:pt x="187344" y="112619"/>
                  </a:lnTo>
                  <a:lnTo>
                    <a:pt x="186586" y="113377"/>
                  </a:lnTo>
                  <a:lnTo>
                    <a:pt x="186132" y="113832"/>
                  </a:lnTo>
                  <a:lnTo>
                    <a:pt x="186056" y="114059"/>
                  </a:lnTo>
                  <a:lnTo>
                    <a:pt x="186056" y="114135"/>
                  </a:lnTo>
                  <a:lnTo>
                    <a:pt x="186056" y="114210"/>
                  </a:lnTo>
                  <a:lnTo>
                    <a:pt x="186208" y="114210"/>
                  </a:lnTo>
                  <a:lnTo>
                    <a:pt x="186662" y="113907"/>
                  </a:lnTo>
                  <a:lnTo>
                    <a:pt x="187496" y="113225"/>
                  </a:lnTo>
                  <a:lnTo>
                    <a:pt x="188026" y="112846"/>
                  </a:lnTo>
                  <a:lnTo>
                    <a:pt x="188405" y="112543"/>
                  </a:lnTo>
                  <a:lnTo>
                    <a:pt x="188709" y="112392"/>
                  </a:lnTo>
                  <a:lnTo>
                    <a:pt x="188860" y="112392"/>
                  </a:lnTo>
                  <a:lnTo>
                    <a:pt x="189239" y="113149"/>
                  </a:lnTo>
                  <a:lnTo>
                    <a:pt x="189921" y="114665"/>
                  </a:lnTo>
                  <a:lnTo>
                    <a:pt x="190603" y="116181"/>
                  </a:lnTo>
                  <a:lnTo>
                    <a:pt x="190906" y="116939"/>
                  </a:lnTo>
                  <a:lnTo>
                    <a:pt x="190224" y="117545"/>
                  </a:lnTo>
                  <a:lnTo>
                    <a:pt x="188633" y="118909"/>
                  </a:lnTo>
                  <a:lnTo>
                    <a:pt x="187420" y="119970"/>
                  </a:lnTo>
                  <a:lnTo>
                    <a:pt x="186208" y="121031"/>
                  </a:lnTo>
                  <a:lnTo>
                    <a:pt x="185147" y="122168"/>
                  </a:lnTo>
                  <a:lnTo>
                    <a:pt x="184086" y="123305"/>
                  </a:lnTo>
                  <a:lnTo>
                    <a:pt x="183025" y="124442"/>
                  </a:lnTo>
                  <a:lnTo>
                    <a:pt x="182115" y="125654"/>
                  </a:lnTo>
                  <a:lnTo>
                    <a:pt x="181130" y="126867"/>
                  </a:lnTo>
                  <a:lnTo>
                    <a:pt x="180296" y="128155"/>
                  </a:lnTo>
                  <a:lnTo>
                    <a:pt x="179463" y="129444"/>
                  </a:lnTo>
                  <a:lnTo>
                    <a:pt x="178705" y="130732"/>
                  </a:lnTo>
                  <a:lnTo>
                    <a:pt x="178023" y="132096"/>
                  </a:lnTo>
                  <a:lnTo>
                    <a:pt x="177341" y="133460"/>
                  </a:lnTo>
                  <a:lnTo>
                    <a:pt x="176734" y="134824"/>
                  </a:lnTo>
                  <a:lnTo>
                    <a:pt x="176204" y="136189"/>
                  </a:lnTo>
                  <a:lnTo>
                    <a:pt x="175673" y="137629"/>
                  </a:lnTo>
                  <a:lnTo>
                    <a:pt x="175219" y="139068"/>
                  </a:lnTo>
                  <a:lnTo>
                    <a:pt x="174840" y="140508"/>
                  </a:lnTo>
                  <a:lnTo>
                    <a:pt x="174461" y="141948"/>
                  </a:lnTo>
                  <a:lnTo>
                    <a:pt x="174233" y="143388"/>
                  </a:lnTo>
                  <a:lnTo>
                    <a:pt x="174006" y="144904"/>
                  </a:lnTo>
                  <a:lnTo>
                    <a:pt x="173779" y="146344"/>
                  </a:lnTo>
                  <a:lnTo>
                    <a:pt x="173703" y="147860"/>
                  </a:lnTo>
                  <a:lnTo>
                    <a:pt x="173627" y="149375"/>
                  </a:lnTo>
                  <a:lnTo>
                    <a:pt x="173627" y="150891"/>
                  </a:lnTo>
                  <a:lnTo>
                    <a:pt x="173703" y="152407"/>
                  </a:lnTo>
                  <a:lnTo>
                    <a:pt x="173779" y="153923"/>
                  </a:lnTo>
                  <a:lnTo>
                    <a:pt x="173930" y="155363"/>
                  </a:lnTo>
                  <a:lnTo>
                    <a:pt x="174157" y="156878"/>
                  </a:lnTo>
                  <a:lnTo>
                    <a:pt x="174461" y="158394"/>
                  </a:lnTo>
                  <a:lnTo>
                    <a:pt x="174840" y="159910"/>
                  </a:lnTo>
                  <a:lnTo>
                    <a:pt x="175219" y="161426"/>
                  </a:lnTo>
                  <a:lnTo>
                    <a:pt x="175673" y="162941"/>
                  </a:lnTo>
                  <a:lnTo>
                    <a:pt x="176431" y="164912"/>
                  </a:lnTo>
                  <a:lnTo>
                    <a:pt x="177341" y="166958"/>
                  </a:lnTo>
                  <a:lnTo>
                    <a:pt x="178402" y="169004"/>
                  </a:lnTo>
                  <a:lnTo>
                    <a:pt x="179538" y="171050"/>
                  </a:lnTo>
                  <a:lnTo>
                    <a:pt x="180675" y="172945"/>
                  </a:lnTo>
                  <a:lnTo>
                    <a:pt x="181964" y="174612"/>
                  </a:lnTo>
                  <a:lnTo>
                    <a:pt x="183176" y="176128"/>
                  </a:lnTo>
                  <a:lnTo>
                    <a:pt x="184389" y="177416"/>
                  </a:lnTo>
                  <a:lnTo>
                    <a:pt x="184540" y="177644"/>
                  </a:lnTo>
                  <a:lnTo>
                    <a:pt x="184768" y="177947"/>
                  </a:lnTo>
                  <a:lnTo>
                    <a:pt x="184919" y="178250"/>
                  </a:lnTo>
                  <a:lnTo>
                    <a:pt x="184919" y="178477"/>
                  </a:lnTo>
                  <a:lnTo>
                    <a:pt x="184919" y="178705"/>
                  </a:lnTo>
                  <a:lnTo>
                    <a:pt x="184995" y="178856"/>
                  </a:lnTo>
                  <a:lnTo>
                    <a:pt x="185147" y="178932"/>
                  </a:lnTo>
                  <a:lnTo>
                    <a:pt x="185298" y="178856"/>
                  </a:lnTo>
                  <a:lnTo>
                    <a:pt x="185525" y="178932"/>
                  </a:lnTo>
                  <a:lnTo>
                    <a:pt x="185904" y="179160"/>
                  </a:lnTo>
                  <a:lnTo>
                    <a:pt x="186511" y="179539"/>
                  </a:lnTo>
                  <a:lnTo>
                    <a:pt x="187193" y="180221"/>
                  </a:lnTo>
                  <a:lnTo>
                    <a:pt x="188936" y="181661"/>
                  </a:lnTo>
                  <a:lnTo>
                    <a:pt x="190755" y="183025"/>
                  </a:lnTo>
                  <a:lnTo>
                    <a:pt x="192801" y="184313"/>
                  </a:lnTo>
                  <a:lnTo>
                    <a:pt x="194847" y="185450"/>
                  </a:lnTo>
                  <a:lnTo>
                    <a:pt x="197045" y="186587"/>
                  </a:lnTo>
                  <a:lnTo>
                    <a:pt x="199319" y="187496"/>
                  </a:lnTo>
                  <a:lnTo>
                    <a:pt x="201668" y="188330"/>
                  </a:lnTo>
                  <a:lnTo>
                    <a:pt x="203942" y="189012"/>
                  </a:lnTo>
                  <a:lnTo>
                    <a:pt x="205457" y="189391"/>
                  </a:lnTo>
                  <a:lnTo>
                    <a:pt x="207049" y="189618"/>
                  </a:lnTo>
                  <a:lnTo>
                    <a:pt x="208565" y="189921"/>
                  </a:lnTo>
                  <a:lnTo>
                    <a:pt x="210156" y="190073"/>
                  </a:lnTo>
                  <a:lnTo>
                    <a:pt x="211672" y="190149"/>
                  </a:lnTo>
                  <a:lnTo>
                    <a:pt x="213263" y="190224"/>
                  </a:lnTo>
                  <a:lnTo>
                    <a:pt x="214779" y="190224"/>
                  </a:lnTo>
                  <a:lnTo>
                    <a:pt x="216295" y="190149"/>
                  </a:lnTo>
                  <a:lnTo>
                    <a:pt x="217811" y="189997"/>
                  </a:lnTo>
                  <a:lnTo>
                    <a:pt x="219326" y="189845"/>
                  </a:lnTo>
                  <a:lnTo>
                    <a:pt x="220842" y="189542"/>
                  </a:lnTo>
                  <a:lnTo>
                    <a:pt x="222358" y="189239"/>
                  </a:lnTo>
                  <a:lnTo>
                    <a:pt x="223873" y="188936"/>
                  </a:lnTo>
                  <a:lnTo>
                    <a:pt x="225313" y="188481"/>
                  </a:lnTo>
                  <a:lnTo>
                    <a:pt x="226753" y="188027"/>
                  </a:lnTo>
                  <a:lnTo>
                    <a:pt x="228193" y="187496"/>
                  </a:lnTo>
                  <a:lnTo>
                    <a:pt x="229633" y="186890"/>
                  </a:lnTo>
                  <a:lnTo>
                    <a:pt x="230997" y="186284"/>
                  </a:lnTo>
                  <a:lnTo>
                    <a:pt x="232362" y="185601"/>
                  </a:lnTo>
                  <a:lnTo>
                    <a:pt x="233726" y="184844"/>
                  </a:lnTo>
                  <a:lnTo>
                    <a:pt x="235014" y="184086"/>
                  </a:lnTo>
                  <a:lnTo>
                    <a:pt x="236302" y="183252"/>
                  </a:lnTo>
                  <a:lnTo>
                    <a:pt x="237591" y="182343"/>
                  </a:lnTo>
                  <a:lnTo>
                    <a:pt x="238803" y="181357"/>
                  </a:lnTo>
                  <a:lnTo>
                    <a:pt x="240016" y="180372"/>
                  </a:lnTo>
                  <a:lnTo>
                    <a:pt x="241153" y="179387"/>
                  </a:lnTo>
                  <a:lnTo>
                    <a:pt x="242290" y="178250"/>
                  </a:lnTo>
                  <a:lnTo>
                    <a:pt x="243351" y="177113"/>
                  </a:lnTo>
                  <a:lnTo>
                    <a:pt x="244412" y="175977"/>
                  </a:lnTo>
                  <a:lnTo>
                    <a:pt x="245397" y="174764"/>
                  </a:lnTo>
                  <a:lnTo>
                    <a:pt x="246382" y="173476"/>
                  </a:lnTo>
                  <a:lnTo>
                    <a:pt x="247292" y="172111"/>
                  </a:lnTo>
                  <a:lnTo>
                    <a:pt x="248201" y="170747"/>
                  </a:lnTo>
                  <a:lnTo>
                    <a:pt x="249035" y="169307"/>
                  </a:lnTo>
                  <a:lnTo>
                    <a:pt x="249792" y="167867"/>
                  </a:lnTo>
                  <a:lnTo>
                    <a:pt x="250475" y="166352"/>
                  </a:lnTo>
                  <a:lnTo>
                    <a:pt x="251157" y="164760"/>
                  </a:lnTo>
                  <a:lnTo>
                    <a:pt x="251687" y="163244"/>
                  </a:lnTo>
                  <a:lnTo>
                    <a:pt x="252218" y="161577"/>
                  </a:lnTo>
                  <a:lnTo>
                    <a:pt x="252672" y="159986"/>
                  </a:lnTo>
                  <a:lnTo>
                    <a:pt x="253051" y="158318"/>
                  </a:lnTo>
                  <a:lnTo>
                    <a:pt x="253430" y="156651"/>
                  </a:lnTo>
                  <a:lnTo>
                    <a:pt x="253658" y="154984"/>
                  </a:lnTo>
                  <a:lnTo>
                    <a:pt x="253885" y="153316"/>
                  </a:lnTo>
                  <a:lnTo>
                    <a:pt x="253961" y="151649"/>
                  </a:lnTo>
                  <a:lnTo>
                    <a:pt x="254037" y="150058"/>
                  </a:lnTo>
                  <a:lnTo>
                    <a:pt x="253961" y="148390"/>
                  </a:lnTo>
                  <a:lnTo>
                    <a:pt x="253885" y="146799"/>
                  </a:lnTo>
                  <a:lnTo>
                    <a:pt x="253733" y="145283"/>
                  </a:lnTo>
                  <a:lnTo>
                    <a:pt x="253506" y="143691"/>
                  </a:lnTo>
                  <a:lnTo>
                    <a:pt x="253203" y="142176"/>
                  </a:lnTo>
                  <a:lnTo>
                    <a:pt x="252900" y="140660"/>
                  </a:lnTo>
                  <a:lnTo>
                    <a:pt x="252445" y="139144"/>
                  </a:lnTo>
                  <a:lnTo>
                    <a:pt x="252066" y="137629"/>
                  </a:lnTo>
                  <a:lnTo>
                    <a:pt x="251536" y="136189"/>
                  </a:lnTo>
                  <a:lnTo>
                    <a:pt x="251005" y="134749"/>
                  </a:lnTo>
                  <a:lnTo>
                    <a:pt x="250399" y="133384"/>
                  </a:lnTo>
                  <a:lnTo>
                    <a:pt x="249717" y="132020"/>
                  </a:lnTo>
                  <a:lnTo>
                    <a:pt x="249035" y="130656"/>
                  </a:lnTo>
                  <a:lnTo>
                    <a:pt x="248277" y="129368"/>
                  </a:lnTo>
                  <a:lnTo>
                    <a:pt x="247519" y="128079"/>
                  </a:lnTo>
                  <a:lnTo>
                    <a:pt x="246685" y="126791"/>
                  </a:lnTo>
                  <a:lnTo>
                    <a:pt x="245776" y="125578"/>
                  </a:lnTo>
                  <a:lnTo>
                    <a:pt x="244866" y="124442"/>
                  </a:lnTo>
                  <a:lnTo>
                    <a:pt x="244260" y="123684"/>
                  </a:lnTo>
                  <a:lnTo>
                    <a:pt x="243957" y="123305"/>
                  </a:lnTo>
                  <a:lnTo>
                    <a:pt x="243957" y="123153"/>
                  </a:lnTo>
                  <a:lnTo>
                    <a:pt x="243957" y="123002"/>
                  </a:lnTo>
                  <a:lnTo>
                    <a:pt x="244108" y="122774"/>
                  </a:lnTo>
                  <a:lnTo>
                    <a:pt x="244260" y="122471"/>
                  </a:lnTo>
                  <a:lnTo>
                    <a:pt x="244260" y="122320"/>
                  </a:lnTo>
                  <a:lnTo>
                    <a:pt x="244260" y="122168"/>
                  </a:lnTo>
                  <a:lnTo>
                    <a:pt x="244184" y="122092"/>
                  </a:lnTo>
                  <a:lnTo>
                    <a:pt x="244033" y="122016"/>
                  </a:lnTo>
                  <a:lnTo>
                    <a:pt x="243654" y="121941"/>
                  </a:lnTo>
                  <a:lnTo>
                    <a:pt x="243426" y="122016"/>
                  </a:lnTo>
                  <a:lnTo>
                    <a:pt x="243275" y="122092"/>
                  </a:lnTo>
                  <a:lnTo>
                    <a:pt x="243275" y="122168"/>
                  </a:lnTo>
                  <a:lnTo>
                    <a:pt x="243047" y="122092"/>
                  </a:lnTo>
                  <a:lnTo>
                    <a:pt x="242593" y="121713"/>
                  </a:lnTo>
                  <a:lnTo>
                    <a:pt x="240925" y="120273"/>
                  </a:lnTo>
                  <a:lnTo>
                    <a:pt x="238955" y="118682"/>
                  </a:lnTo>
                  <a:lnTo>
                    <a:pt x="236985" y="117166"/>
                  </a:lnTo>
                  <a:lnTo>
                    <a:pt x="234938" y="115802"/>
                  </a:lnTo>
                  <a:lnTo>
                    <a:pt x="232892" y="114589"/>
                  </a:lnTo>
                  <a:lnTo>
                    <a:pt x="230694" y="113528"/>
                  </a:lnTo>
                  <a:lnTo>
                    <a:pt x="228496" y="112543"/>
                  </a:lnTo>
                  <a:lnTo>
                    <a:pt x="226223" y="111709"/>
                  </a:lnTo>
                  <a:lnTo>
                    <a:pt x="223949" y="111027"/>
                  </a:lnTo>
                  <a:lnTo>
                    <a:pt x="222737" y="110724"/>
                  </a:lnTo>
                  <a:lnTo>
                    <a:pt x="221373" y="110497"/>
                  </a:lnTo>
                  <a:lnTo>
                    <a:pt x="220084" y="110270"/>
                  </a:lnTo>
                  <a:lnTo>
                    <a:pt x="218720" y="110118"/>
                  </a:lnTo>
                  <a:lnTo>
                    <a:pt x="215916" y="109891"/>
                  </a:lnTo>
                  <a:lnTo>
                    <a:pt x="213188" y="109815"/>
                  </a:lnTo>
                  <a:lnTo>
                    <a:pt x="210383" y="109891"/>
                  </a:lnTo>
                  <a:lnTo>
                    <a:pt x="207655" y="110194"/>
                  </a:lnTo>
                  <a:lnTo>
                    <a:pt x="206291" y="110421"/>
                  </a:lnTo>
                  <a:lnTo>
                    <a:pt x="205003" y="110648"/>
                  </a:lnTo>
                  <a:lnTo>
                    <a:pt x="203714" y="110952"/>
                  </a:lnTo>
                  <a:lnTo>
                    <a:pt x="202502" y="111331"/>
                  </a:lnTo>
                  <a:lnTo>
                    <a:pt x="202350" y="111331"/>
                  </a:lnTo>
                  <a:lnTo>
                    <a:pt x="202199" y="111255"/>
                  </a:lnTo>
                  <a:lnTo>
                    <a:pt x="202123" y="111179"/>
                  </a:lnTo>
                  <a:lnTo>
                    <a:pt x="202047" y="111027"/>
                  </a:lnTo>
                  <a:lnTo>
                    <a:pt x="201744" y="110573"/>
                  </a:lnTo>
                  <a:lnTo>
                    <a:pt x="201289" y="109966"/>
                  </a:lnTo>
                  <a:lnTo>
                    <a:pt x="200986" y="109663"/>
                  </a:lnTo>
                  <a:lnTo>
                    <a:pt x="200683" y="109512"/>
                  </a:lnTo>
                  <a:lnTo>
                    <a:pt x="200304" y="109436"/>
                  </a:lnTo>
                  <a:lnTo>
                    <a:pt x="199167" y="109436"/>
                  </a:lnTo>
                  <a:lnTo>
                    <a:pt x="199015" y="109360"/>
                  </a:lnTo>
                  <a:lnTo>
                    <a:pt x="198940" y="109209"/>
                  </a:lnTo>
                  <a:lnTo>
                    <a:pt x="198788" y="108981"/>
                  </a:lnTo>
                  <a:lnTo>
                    <a:pt x="198561" y="108375"/>
                  </a:lnTo>
                  <a:lnTo>
                    <a:pt x="197954" y="106783"/>
                  </a:lnTo>
                  <a:lnTo>
                    <a:pt x="197803" y="106556"/>
                  </a:lnTo>
                  <a:lnTo>
                    <a:pt x="197879" y="106480"/>
                  </a:lnTo>
                  <a:lnTo>
                    <a:pt x="197879" y="106329"/>
                  </a:lnTo>
                  <a:lnTo>
                    <a:pt x="198182" y="106177"/>
                  </a:lnTo>
                  <a:lnTo>
                    <a:pt x="198788" y="106025"/>
                  </a:lnTo>
                  <a:lnTo>
                    <a:pt x="202502" y="105116"/>
                  </a:lnTo>
                  <a:lnTo>
                    <a:pt x="204321" y="104661"/>
                  </a:lnTo>
                  <a:lnTo>
                    <a:pt x="205154" y="104434"/>
                  </a:lnTo>
                  <a:lnTo>
                    <a:pt x="205154" y="104358"/>
                  </a:lnTo>
                  <a:lnTo>
                    <a:pt x="205078" y="104131"/>
                  </a:lnTo>
                  <a:lnTo>
                    <a:pt x="204548" y="104131"/>
                  </a:lnTo>
                  <a:lnTo>
                    <a:pt x="203184" y="104358"/>
                  </a:lnTo>
                  <a:lnTo>
                    <a:pt x="201289" y="104737"/>
                  </a:lnTo>
                  <a:lnTo>
                    <a:pt x="199167" y="105343"/>
                  </a:lnTo>
                  <a:lnTo>
                    <a:pt x="198333" y="105571"/>
                  </a:lnTo>
                  <a:lnTo>
                    <a:pt x="197803" y="105647"/>
                  </a:lnTo>
                  <a:lnTo>
                    <a:pt x="197500" y="105647"/>
                  </a:lnTo>
                  <a:lnTo>
                    <a:pt x="197424" y="105495"/>
                  </a:lnTo>
                  <a:lnTo>
                    <a:pt x="197348" y="105419"/>
                  </a:lnTo>
                  <a:lnTo>
                    <a:pt x="197424" y="105268"/>
                  </a:lnTo>
                  <a:lnTo>
                    <a:pt x="197576" y="105116"/>
                  </a:lnTo>
                  <a:lnTo>
                    <a:pt x="197803" y="104964"/>
                  </a:lnTo>
                  <a:lnTo>
                    <a:pt x="198788" y="104586"/>
                  </a:lnTo>
                  <a:lnTo>
                    <a:pt x="200607" y="104055"/>
                  </a:lnTo>
                  <a:lnTo>
                    <a:pt x="202577" y="103525"/>
                  </a:lnTo>
                  <a:lnTo>
                    <a:pt x="204851" y="102994"/>
                  </a:lnTo>
                  <a:lnTo>
                    <a:pt x="207125" y="102539"/>
                  </a:lnTo>
                  <a:lnTo>
                    <a:pt x="208944" y="102312"/>
                  </a:lnTo>
                  <a:lnTo>
                    <a:pt x="211141" y="102236"/>
                  </a:lnTo>
                  <a:lnTo>
                    <a:pt x="214324" y="102160"/>
                  </a:lnTo>
                  <a:close/>
                  <a:moveTo>
                    <a:pt x="51156" y="103828"/>
                  </a:moveTo>
                  <a:lnTo>
                    <a:pt x="54187" y="103903"/>
                  </a:lnTo>
                  <a:lnTo>
                    <a:pt x="57370" y="104131"/>
                  </a:lnTo>
                  <a:lnTo>
                    <a:pt x="59720" y="104434"/>
                  </a:lnTo>
                  <a:lnTo>
                    <a:pt x="62145" y="104964"/>
                  </a:lnTo>
                  <a:lnTo>
                    <a:pt x="64570" y="105571"/>
                  </a:lnTo>
                  <a:lnTo>
                    <a:pt x="67071" y="106329"/>
                  </a:lnTo>
                  <a:lnTo>
                    <a:pt x="69420" y="107238"/>
                  </a:lnTo>
                  <a:lnTo>
                    <a:pt x="71770" y="108223"/>
                  </a:lnTo>
                  <a:lnTo>
                    <a:pt x="73968" y="109360"/>
                  </a:lnTo>
                  <a:lnTo>
                    <a:pt x="76090" y="110573"/>
                  </a:lnTo>
                  <a:lnTo>
                    <a:pt x="78515" y="112088"/>
                  </a:lnTo>
                  <a:lnTo>
                    <a:pt x="78591" y="112240"/>
                  </a:lnTo>
                  <a:lnTo>
                    <a:pt x="78666" y="112316"/>
                  </a:lnTo>
                  <a:lnTo>
                    <a:pt x="78666" y="112467"/>
                  </a:lnTo>
                  <a:lnTo>
                    <a:pt x="78515" y="112770"/>
                  </a:lnTo>
                  <a:lnTo>
                    <a:pt x="77984" y="113528"/>
                  </a:lnTo>
                  <a:lnTo>
                    <a:pt x="76848" y="114968"/>
                  </a:lnTo>
                  <a:lnTo>
                    <a:pt x="74801" y="117469"/>
                  </a:lnTo>
                  <a:lnTo>
                    <a:pt x="72982" y="116332"/>
                  </a:lnTo>
                  <a:lnTo>
                    <a:pt x="71921" y="115650"/>
                  </a:lnTo>
                  <a:lnTo>
                    <a:pt x="70709" y="114968"/>
                  </a:lnTo>
                  <a:lnTo>
                    <a:pt x="67981" y="113604"/>
                  </a:lnTo>
                  <a:lnTo>
                    <a:pt x="65176" y="112392"/>
                  </a:lnTo>
                  <a:lnTo>
                    <a:pt x="63964" y="111937"/>
                  </a:lnTo>
                  <a:lnTo>
                    <a:pt x="62751" y="111558"/>
                  </a:lnTo>
                  <a:lnTo>
                    <a:pt x="61236" y="111103"/>
                  </a:lnTo>
                  <a:lnTo>
                    <a:pt x="59871" y="110724"/>
                  </a:lnTo>
                  <a:lnTo>
                    <a:pt x="58583" y="110497"/>
                  </a:lnTo>
                  <a:lnTo>
                    <a:pt x="57370" y="110270"/>
                  </a:lnTo>
                  <a:lnTo>
                    <a:pt x="56006" y="110118"/>
                  </a:lnTo>
                  <a:lnTo>
                    <a:pt x="54642" y="110042"/>
                  </a:lnTo>
                  <a:lnTo>
                    <a:pt x="51232" y="109966"/>
                  </a:lnTo>
                  <a:lnTo>
                    <a:pt x="48049" y="109966"/>
                  </a:lnTo>
                  <a:lnTo>
                    <a:pt x="46836" y="110042"/>
                  </a:lnTo>
                  <a:lnTo>
                    <a:pt x="45699" y="110194"/>
                  </a:lnTo>
                  <a:lnTo>
                    <a:pt x="44638" y="110345"/>
                  </a:lnTo>
                  <a:lnTo>
                    <a:pt x="43501" y="110573"/>
                  </a:lnTo>
                  <a:lnTo>
                    <a:pt x="40773" y="111179"/>
                  </a:lnTo>
                  <a:lnTo>
                    <a:pt x="38348" y="111861"/>
                  </a:lnTo>
                  <a:lnTo>
                    <a:pt x="35999" y="112770"/>
                  </a:lnTo>
                  <a:lnTo>
                    <a:pt x="33649" y="113756"/>
                  </a:lnTo>
                  <a:lnTo>
                    <a:pt x="31451" y="114893"/>
                  </a:lnTo>
                  <a:lnTo>
                    <a:pt x="29254" y="116181"/>
                  </a:lnTo>
                  <a:lnTo>
                    <a:pt x="27207" y="117621"/>
                  </a:lnTo>
                  <a:lnTo>
                    <a:pt x="25237" y="119212"/>
                  </a:lnTo>
                  <a:lnTo>
                    <a:pt x="23342" y="120880"/>
                  </a:lnTo>
                  <a:lnTo>
                    <a:pt x="21599" y="122623"/>
                  </a:lnTo>
                  <a:lnTo>
                    <a:pt x="19856" y="124517"/>
                  </a:lnTo>
                  <a:lnTo>
                    <a:pt x="18340" y="126564"/>
                  </a:lnTo>
                  <a:lnTo>
                    <a:pt x="16900" y="128610"/>
                  </a:lnTo>
                  <a:lnTo>
                    <a:pt x="15612" y="130808"/>
                  </a:lnTo>
                  <a:lnTo>
                    <a:pt x="14399" y="133081"/>
                  </a:lnTo>
                  <a:lnTo>
                    <a:pt x="13338" y="135431"/>
                  </a:lnTo>
                  <a:lnTo>
                    <a:pt x="12505" y="137856"/>
                  </a:lnTo>
                  <a:lnTo>
                    <a:pt x="11899" y="139675"/>
                  </a:lnTo>
                  <a:lnTo>
                    <a:pt x="11444" y="141418"/>
                  </a:lnTo>
                  <a:lnTo>
                    <a:pt x="11065" y="143161"/>
                  </a:lnTo>
                  <a:lnTo>
                    <a:pt x="10762" y="144904"/>
                  </a:lnTo>
                  <a:lnTo>
                    <a:pt x="10534" y="146723"/>
                  </a:lnTo>
                  <a:lnTo>
                    <a:pt x="10459" y="148542"/>
                  </a:lnTo>
                  <a:lnTo>
                    <a:pt x="10383" y="150436"/>
                  </a:lnTo>
                  <a:lnTo>
                    <a:pt x="10459" y="152407"/>
                  </a:lnTo>
                  <a:lnTo>
                    <a:pt x="10534" y="153998"/>
                  </a:lnTo>
                  <a:lnTo>
                    <a:pt x="10686" y="155514"/>
                  </a:lnTo>
                  <a:lnTo>
                    <a:pt x="10838" y="157030"/>
                  </a:lnTo>
                  <a:lnTo>
                    <a:pt x="11141" y="158546"/>
                  </a:lnTo>
                  <a:lnTo>
                    <a:pt x="11444" y="159986"/>
                  </a:lnTo>
                  <a:lnTo>
                    <a:pt x="11747" y="161426"/>
                  </a:lnTo>
                  <a:lnTo>
                    <a:pt x="12202" y="162941"/>
                  </a:lnTo>
                  <a:lnTo>
                    <a:pt x="12656" y="164305"/>
                  </a:lnTo>
                  <a:lnTo>
                    <a:pt x="13187" y="165745"/>
                  </a:lnTo>
                  <a:lnTo>
                    <a:pt x="13717" y="167110"/>
                  </a:lnTo>
                  <a:lnTo>
                    <a:pt x="14324" y="168474"/>
                  </a:lnTo>
                  <a:lnTo>
                    <a:pt x="15006" y="169762"/>
                  </a:lnTo>
                  <a:lnTo>
                    <a:pt x="15688" y="171126"/>
                  </a:lnTo>
                  <a:lnTo>
                    <a:pt x="16446" y="172339"/>
                  </a:lnTo>
                  <a:lnTo>
                    <a:pt x="17204" y="173627"/>
                  </a:lnTo>
                  <a:lnTo>
                    <a:pt x="18113" y="174840"/>
                  </a:lnTo>
                  <a:lnTo>
                    <a:pt x="18947" y="176052"/>
                  </a:lnTo>
                  <a:lnTo>
                    <a:pt x="19856" y="177189"/>
                  </a:lnTo>
                  <a:lnTo>
                    <a:pt x="20841" y="178250"/>
                  </a:lnTo>
                  <a:lnTo>
                    <a:pt x="21902" y="179387"/>
                  </a:lnTo>
                  <a:lnTo>
                    <a:pt x="22963" y="180448"/>
                  </a:lnTo>
                  <a:lnTo>
                    <a:pt x="24024" y="181433"/>
                  </a:lnTo>
                  <a:lnTo>
                    <a:pt x="25161" y="182418"/>
                  </a:lnTo>
                  <a:lnTo>
                    <a:pt x="26298" y="183328"/>
                  </a:lnTo>
                  <a:lnTo>
                    <a:pt x="27511" y="184237"/>
                  </a:lnTo>
                  <a:lnTo>
                    <a:pt x="28723" y="185071"/>
                  </a:lnTo>
                  <a:lnTo>
                    <a:pt x="30011" y="185905"/>
                  </a:lnTo>
                  <a:lnTo>
                    <a:pt x="31376" y="186662"/>
                  </a:lnTo>
                  <a:lnTo>
                    <a:pt x="32664" y="187345"/>
                  </a:lnTo>
                  <a:lnTo>
                    <a:pt x="34028" y="188027"/>
                  </a:lnTo>
                  <a:lnTo>
                    <a:pt x="35468" y="188633"/>
                  </a:lnTo>
                  <a:lnTo>
                    <a:pt x="36908" y="189163"/>
                  </a:lnTo>
                  <a:lnTo>
                    <a:pt x="38348" y="189694"/>
                  </a:lnTo>
                  <a:lnTo>
                    <a:pt x="39864" y="190149"/>
                  </a:lnTo>
                  <a:lnTo>
                    <a:pt x="41379" y="190603"/>
                  </a:lnTo>
                  <a:lnTo>
                    <a:pt x="42895" y="190906"/>
                  </a:lnTo>
                  <a:lnTo>
                    <a:pt x="44487" y="191210"/>
                  </a:lnTo>
                  <a:lnTo>
                    <a:pt x="46078" y="191437"/>
                  </a:lnTo>
                  <a:lnTo>
                    <a:pt x="47594" y="191589"/>
                  </a:lnTo>
                  <a:lnTo>
                    <a:pt x="49185" y="191740"/>
                  </a:lnTo>
                  <a:lnTo>
                    <a:pt x="53960" y="191740"/>
                  </a:lnTo>
                  <a:lnTo>
                    <a:pt x="55552" y="191589"/>
                  </a:lnTo>
                  <a:lnTo>
                    <a:pt x="57067" y="191437"/>
                  </a:lnTo>
                  <a:lnTo>
                    <a:pt x="58659" y="191210"/>
                  </a:lnTo>
                  <a:lnTo>
                    <a:pt x="60175" y="190906"/>
                  </a:lnTo>
                  <a:lnTo>
                    <a:pt x="61690" y="190528"/>
                  </a:lnTo>
                  <a:lnTo>
                    <a:pt x="64040" y="189845"/>
                  </a:lnTo>
                  <a:lnTo>
                    <a:pt x="66389" y="188936"/>
                  </a:lnTo>
                  <a:lnTo>
                    <a:pt x="68663" y="187951"/>
                  </a:lnTo>
                  <a:lnTo>
                    <a:pt x="70860" y="186890"/>
                  </a:lnTo>
                  <a:lnTo>
                    <a:pt x="72982" y="185601"/>
                  </a:lnTo>
                  <a:lnTo>
                    <a:pt x="75029" y="184237"/>
                  </a:lnTo>
                  <a:lnTo>
                    <a:pt x="76999" y="182722"/>
                  </a:lnTo>
                  <a:lnTo>
                    <a:pt x="78894" y="181130"/>
                  </a:lnTo>
                  <a:lnTo>
                    <a:pt x="80713" y="179387"/>
                  </a:lnTo>
                  <a:lnTo>
                    <a:pt x="82380" y="177644"/>
                  </a:lnTo>
                  <a:lnTo>
                    <a:pt x="83972" y="175749"/>
                  </a:lnTo>
                  <a:lnTo>
                    <a:pt x="85411" y="173779"/>
                  </a:lnTo>
                  <a:lnTo>
                    <a:pt x="86700" y="171732"/>
                  </a:lnTo>
                  <a:lnTo>
                    <a:pt x="87912" y="169610"/>
                  </a:lnTo>
                  <a:lnTo>
                    <a:pt x="88973" y="167413"/>
                  </a:lnTo>
                  <a:lnTo>
                    <a:pt x="89807" y="165139"/>
                  </a:lnTo>
                  <a:lnTo>
                    <a:pt x="90110" y="164457"/>
                  </a:lnTo>
                  <a:lnTo>
                    <a:pt x="90338" y="164002"/>
                  </a:lnTo>
                  <a:lnTo>
                    <a:pt x="90641" y="163775"/>
                  </a:lnTo>
                  <a:lnTo>
                    <a:pt x="90944" y="163699"/>
                  </a:lnTo>
                  <a:lnTo>
                    <a:pt x="91399" y="163623"/>
                  </a:lnTo>
                  <a:lnTo>
                    <a:pt x="91778" y="163623"/>
                  </a:lnTo>
                  <a:lnTo>
                    <a:pt x="92763" y="163699"/>
                  </a:lnTo>
                  <a:lnTo>
                    <a:pt x="93521" y="163926"/>
                  </a:lnTo>
                  <a:lnTo>
                    <a:pt x="93900" y="164078"/>
                  </a:lnTo>
                  <a:lnTo>
                    <a:pt x="94051" y="164230"/>
                  </a:lnTo>
                  <a:lnTo>
                    <a:pt x="94430" y="164533"/>
                  </a:lnTo>
                  <a:lnTo>
                    <a:pt x="94733" y="164609"/>
                  </a:lnTo>
                  <a:lnTo>
                    <a:pt x="95112" y="164609"/>
                  </a:lnTo>
                  <a:lnTo>
                    <a:pt x="95718" y="164381"/>
                  </a:lnTo>
                  <a:lnTo>
                    <a:pt x="96097" y="164305"/>
                  </a:lnTo>
                  <a:lnTo>
                    <a:pt x="96401" y="164230"/>
                  </a:lnTo>
                  <a:lnTo>
                    <a:pt x="96704" y="164305"/>
                  </a:lnTo>
                  <a:lnTo>
                    <a:pt x="97007" y="164381"/>
                  </a:lnTo>
                  <a:lnTo>
                    <a:pt x="97386" y="164609"/>
                  </a:lnTo>
                  <a:lnTo>
                    <a:pt x="97462" y="164760"/>
                  </a:lnTo>
                  <a:lnTo>
                    <a:pt x="97386" y="164836"/>
                  </a:lnTo>
                  <a:lnTo>
                    <a:pt x="97158" y="165139"/>
                  </a:lnTo>
                  <a:lnTo>
                    <a:pt x="96779" y="165897"/>
                  </a:lnTo>
                  <a:lnTo>
                    <a:pt x="96249" y="166958"/>
                  </a:lnTo>
                  <a:lnTo>
                    <a:pt x="95643" y="168474"/>
                  </a:lnTo>
                  <a:lnTo>
                    <a:pt x="94733" y="170596"/>
                  </a:lnTo>
                  <a:lnTo>
                    <a:pt x="93824" y="172642"/>
                  </a:lnTo>
                  <a:lnTo>
                    <a:pt x="92763" y="174612"/>
                  </a:lnTo>
                  <a:lnTo>
                    <a:pt x="91626" y="176507"/>
                  </a:lnTo>
                  <a:lnTo>
                    <a:pt x="90413" y="178326"/>
                  </a:lnTo>
                  <a:lnTo>
                    <a:pt x="89125" y="180145"/>
                  </a:lnTo>
                  <a:lnTo>
                    <a:pt x="87761" y="181812"/>
                  </a:lnTo>
                  <a:lnTo>
                    <a:pt x="86321" y="183479"/>
                  </a:lnTo>
                  <a:lnTo>
                    <a:pt x="84805" y="185071"/>
                  </a:lnTo>
                  <a:lnTo>
                    <a:pt x="83214" y="186511"/>
                  </a:lnTo>
                  <a:lnTo>
                    <a:pt x="81546" y="187951"/>
                  </a:lnTo>
                  <a:lnTo>
                    <a:pt x="79803" y="189315"/>
                  </a:lnTo>
                  <a:lnTo>
                    <a:pt x="78060" y="190603"/>
                  </a:lnTo>
                  <a:lnTo>
                    <a:pt x="76165" y="191816"/>
                  </a:lnTo>
                  <a:lnTo>
                    <a:pt x="74195" y="192953"/>
                  </a:lnTo>
                  <a:lnTo>
                    <a:pt x="72225" y="194014"/>
                  </a:lnTo>
                  <a:lnTo>
                    <a:pt x="69724" y="195151"/>
                  </a:lnTo>
                  <a:lnTo>
                    <a:pt x="67147" y="196136"/>
                  </a:lnTo>
                  <a:lnTo>
                    <a:pt x="64570" y="197045"/>
                  </a:lnTo>
                  <a:lnTo>
                    <a:pt x="61993" y="197727"/>
                  </a:lnTo>
                  <a:lnTo>
                    <a:pt x="59341" y="198258"/>
                  </a:lnTo>
                  <a:lnTo>
                    <a:pt x="56688" y="198637"/>
                  </a:lnTo>
                  <a:lnTo>
                    <a:pt x="54036" y="198864"/>
                  </a:lnTo>
                  <a:lnTo>
                    <a:pt x="51383" y="198940"/>
                  </a:lnTo>
                  <a:lnTo>
                    <a:pt x="48655" y="198940"/>
                  </a:lnTo>
                  <a:lnTo>
                    <a:pt x="46002" y="198713"/>
                  </a:lnTo>
                  <a:lnTo>
                    <a:pt x="43350" y="198334"/>
                  </a:lnTo>
                  <a:lnTo>
                    <a:pt x="40697" y="197803"/>
                  </a:lnTo>
                  <a:lnTo>
                    <a:pt x="38121" y="197121"/>
                  </a:lnTo>
                  <a:lnTo>
                    <a:pt x="35544" y="196287"/>
                  </a:lnTo>
                  <a:lnTo>
                    <a:pt x="32967" y="195302"/>
                  </a:lnTo>
                  <a:lnTo>
                    <a:pt x="30466" y="194165"/>
                  </a:lnTo>
                  <a:lnTo>
                    <a:pt x="27889" y="192801"/>
                  </a:lnTo>
                  <a:lnTo>
                    <a:pt x="25313" y="191210"/>
                  </a:lnTo>
                  <a:lnTo>
                    <a:pt x="22963" y="189542"/>
                  </a:lnTo>
                  <a:lnTo>
                    <a:pt x="20690" y="187799"/>
                  </a:lnTo>
                  <a:lnTo>
                    <a:pt x="18492" y="185829"/>
                  </a:lnTo>
                  <a:lnTo>
                    <a:pt x="16521" y="183783"/>
                  </a:lnTo>
                  <a:lnTo>
                    <a:pt x="14627" y="181661"/>
                  </a:lnTo>
                  <a:lnTo>
                    <a:pt x="12884" y="179387"/>
                  </a:lnTo>
                  <a:lnTo>
                    <a:pt x="11216" y="176962"/>
                  </a:lnTo>
                  <a:lnTo>
                    <a:pt x="9776" y="174537"/>
                  </a:lnTo>
                  <a:lnTo>
                    <a:pt x="8412" y="171960"/>
                  </a:lnTo>
                  <a:lnTo>
                    <a:pt x="7276" y="169232"/>
                  </a:lnTo>
                  <a:lnTo>
                    <a:pt x="6215" y="166503"/>
                  </a:lnTo>
                  <a:lnTo>
                    <a:pt x="5381" y="163623"/>
                  </a:lnTo>
                  <a:lnTo>
                    <a:pt x="4623" y="160743"/>
                  </a:lnTo>
                  <a:lnTo>
                    <a:pt x="4092" y="157712"/>
                  </a:lnTo>
                  <a:lnTo>
                    <a:pt x="3941" y="156348"/>
                  </a:lnTo>
                  <a:lnTo>
                    <a:pt x="3789" y="154680"/>
                  </a:lnTo>
                  <a:lnTo>
                    <a:pt x="3714" y="152862"/>
                  </a:lnTo>
                  <a:lnTo>
                    <a:pt x="3714" y="150967"/>
                  </a:lnTo>
                  <a:lnTo>
                    <a:pt x="3714" y="149072"/>
                  </a:lnTo>
                  <a:lnTo>
                    <a:pt x="3789" y="147253"/>
                  </a:lnTo>
                  <a:lnTo>
                    <a:pt x="3865" y="145586"/>
                  </a:lnTo>
                  <a:lnTo>
                    <a:pt x="4092" y="144146"/>
                  </a:lnTo>
                  <a:lnTo>
                    <a:pt x="4320" y="142630"/>
                  </a:lnTo>
                  <a:lnTo>
                    <a:pt x="4623" y="141039"/>
                  </a:lnTo>
                  <a:lnTo>
                    <a:pt x="5002" y="139523"/>
                  </a:lnTo>
                  <a:lnTo>
                    <a:pt x="5381" y="138007"/>
                  </a:lnTo>
                  <a:lnTo>
                    <a:pt x="5836" y="136492"/>
                  </a:lnTo>
                  <a:lnTo>
                    <a:pt x="6290" y="135052"/>
                  </a:lnTo>
                  <a:lnTo>
                    <a:pt x="6821" y="133612"/>
                  </a:lnTo>
                  <a:lnTo>
                    <a:pt x="7427" y="132248"/>
                  </a:lnTo>
                  <a:lnTo>
                    <a:pt x="8033" y="130808"/>
                  </a:lnTo>
                  <a:lnTo>
                    <a:pt x="8715" y="129444"/>
                  </a:lnTo>
                  <a:lnTo>
                    <a:pt x="9398" y="128155"/>
                  </a:lnTo>
                  <a:lnTo>
                    <a:pt x="10155" y="126791"/>
                  </a:lnTo>
                  <a:lnTo>
                    <a:pt x="10989" y="125578"/>
                  </a:lnTo>
                  <a:lnTo>
                    <a:pt x="11823" y="124290"/>
                  </a:lnTo>
                  <a:lnTo>
                    <a:pt x="12732" y="123077"/>
                  </a:lnTo>
                  <a:lnTo>
                    <a:pt x="13642" y="121865"/>
                  </a:lnTo>
                  <a:lnTo>
                    <a:pt x="14551" y="120728"/>
                  </a:lnTo>
                  <a:lnTo>
                    <a:pt x="15612" y="119591"/>
                  </a:lnTo>
                  <a:lnTo>
                    <a:pt x="16597" y="118530"/>
                  </a:lnTo>
                  <a:lnTo>
                    <a:pt x="17734" y="117393"/>
                  </a:lnTo>
                  <a:lnTo>
                    <a:pt x="18795" y="116408"/>
                  </a:lnTo>
                  <a:lnTo>
                    <a:pt x="20008" y="115423"/>
                  </a:lnTo>
                  <a:lnTo>
                    <a:pt x="21220" y="114438"/>
                  </a:lnTo>
                  <a:lnTo>
                    <a:pt x="22433" y="113528"/>
                  </a:lnTo>
                  <a:lnTo>
                    <a:pt x="23645" y="112619"/>
                  </a:lnTo>
                  <a:lnTo>
                    <a:pt x="25010" y="111785"/>
                  </a:lnTo>
                  <a:lnTo>
                    <a:pt x="26298" y="110952"/>
                  </a:lnTo>
                  <a:lnTo>
                    <a:pt x="27662" y="110118"/>
                  </a:lnTo>
                  <a:lnTo>
                    <a:pt x="29102" y="109436"/>
                  </a:lnTo>
                  <a:lnTo>
                    <a:pt x="30542" y="108678"/>
                  </a:lnTo>
                  <a:lnTo>
                    <a:pt x="32058" y="107996"/>
                  </a:lnTo>
                  <a:lnTo>
                    <a:pt x="33498" y="107390"/>
                  </a:lnTo>
                  <a:lnTo>
                    <a:pt x="36453" y="106329"/>
                  </a:lnTo>
                  <a:lnTo>
                    <a:pt x="37893" y="105874"/>
                  </a:lnTo>
                  <a:lnTo>
                    <a:pt x="39333" y="105495"/>
                  </a:lnTo>
                  <a:lnTo>
                    <a:pt x="40773" y="105116"/>
                  </a:lnTo>
                  <a:lnTo>
                    <a:pt x="42213" y="104813"/>
                  </a:lnTo>
                  <a:lnTo>
                    <a:pt x="43729" y="104510"/>
                  </a:lnTo>
                  <a:lnTo>
                    <a:pt x="45169" y="104282"/>
                  </a:lnTo>
                  <a:lnTo>
                    <a:pt x="46609" y="104131"/>
                  </a:lnTo>
                  <a:lnTo>
                    <a:pt x="48124" y="103979"/>
                  </a:lnTo>
                  <a:lnTo>
                    <a:pt x="49640" y="103903"/>
                  </a:lnTo>
                  <a:lnTo>
                    <a:pt x="51156" y="103828"/>
                  </a:lnTo>
                  <a:close/>
                  <a:moveTo>
                    <a:pt x="190906" y="0"/>
                  </a:moveTo>
                  <a:lnTo>
                    <a:pt x="190527" y="76"/>
                  </a:lnTo>
                  <a:lnTo>
                    <a:pt x="190300" y="227"/>
                  </a:lnTo>
                  <a:lnTo>
                    <a:pt x="190224" y="531"/>
                  </a:lnTo>
                  <a:lnTo>
                    <a:pt x="190148" y="1061"/>
                  </a:lnTo>
                  <a:lnTo>
                    <a:pt x="189997" y="2804"/>
                  </a:lnTo>
                  <a:lnTo>
                    <a:pt x="189845" y="4775"/>
                  </a:lnTo>
                  <a:lnTo>
                    <a:pt x="189770" y="6366"/>
                  </a:lnTo>
                  <a:lnTo>
                    <a:pt x="189770" y="7200"/>
                  </a:lnTo>
                  <a:lnTo>
                    <a:pt x="189694" y="7958"/>
                  </a:lnTo>
                  <a:lnTo>
                    <a:pt x="189618" y="8640"/>
                  </a:lnTo>
                  <a:lnTo>
                    <a:pt x="189466" y="9322"/>
                  </a:lnTo>
                  <a:lnTo>
                    <a:pt x="189315" y="10004"/>
                  </a:lnTo>
                  <a:lnTo>
                    <a:pt x="189163" y="10762"/>
                  </a:lnTo>
                  <a:lnTo>
                    <a:pt x="189163" y="11595"/>
                  </a:lnTo>
                  <a:lnTo>
                    <a:pt x="189163" y="12429"/>
                  </a:lnTo>
                  <a:lnTo>
                    <a:pt x="189163" y="13187"/>
                  </a:lnTo>
                  <a:lnTo>
                    <a:pt x="189315" y="13945"/>
                  </a:lnTo>
                  <a:lnTo>
                    <a:pt x="189391" y="14627"/>
                  </a:lnTo>
                  <a:lnTo>
                    <a:pt x="189618" y="15082"/>
                  </a:lnTo>
                  <a:lnTo>
                    <a:pt x="189770" y="15460"/>
                  </a:lnTo>
                  <a:lnTo>
                    <a:pt x="189845" y="15915"/>
                  </a:lnTo>
                  <a:lnTo>
                    <a:pt x="189997" y="16976"/>
                  </a:lnTo>
                  <a:lnTo>
                    <a:pt x="190073" y="17810"/>
                  </a:lnTo>
                  <a:lnTo>
                    <a:pt x="189997" y="18037"/>
                  </a:lnTo>
                  <a:lnTo>
                    <a:pt x="189997" y="18113"/>
                  </a:lnTo>
                  <a:lnTo>
                    <a:pt x="189921" y="18037"/>
                  </a:lnTo>
                  <a:lnTo>
                    <a:pt x="189770" y="17961"/>
                  </a:lnTo>
                  <a:lnTo>
                    <a:pt x="189618" y="17886"/>
                  </a:lnTo>
                  <a:lnTo>
                    <a:pt x="189239" y="17810"/>
                  </a:lnTo>
                  <a:lnTo>
                    <a:pt x="188936" y="17961"/>
                  </a:lnTo>
                  <a:lnTo>
                    <a:pt x="188784" y="18037"/>
                  </a:lnTo>
                  <a:lnTo>
                    <a:pt x="188709" y="18189"/>
                  </a:lnTo>
                  <a:lnTo>
                    <a:pt x="188633" y="18113"/>
                  </a:lnTo>
                  <a:lnTo>
                    <a:pt x="188557" y="17582"/>
                  </a:lnTo>
                  <a:lnTo>
                    <a:pt x="188481" y="15460"/>
                  </a:lnTo>
                  <a:lnTo>
                    <a:pt x="188330" y="13490"/>
                  </a:lnTo>
                  <a:lnTo>
                    <a:pt x="188254" y="12808"/>
                  </a:lnTo>
                  <a:lnTo>
                    <a:pt x="188178" y="12353"/>
                  </a:lnTo>
                  <a:lnTo>
                    <a:pt x="188026" y="12050"/>
                  </a:lnTo>
                  <a:lnTo>
                    <a:pt x="187875" y="11899"/>
                  </a:lnTo>
                  <a:lnTo>
                    <a:pt x="187647" y="11974"/>
                  </a:lnTo>
                  <a:lnTo>
                    <a:pt x="187420" y="12126"/>
                  </a:lnTo>
                  <a:lnTo>
                    <a:pt x="187041" y="12656"/>
                  </a:lnTo>
                  <a:lnTo>
                    <a:pt x="186511" y="13490"/>
                  </a:lnTo>
                  <a:lnTo>
                    <a:pt x="185980" y="14627"/>
                  </a:lnTo>
                  <a:lnTo>
                    <a:pt x="185222" y="13717"/>
                  </a:lnTo>
                  <a:lnTo>
                    <a:pt x="184464" y="12960"/>
                  </a:lnTo>
                  <a:lnTo>
                    <a:pt x="184161" y="12732"/>
                  </a:lnTo>
                  <a:lnTo>
                    <a:pt x="183934" y="12581"/>
                  </a:lnTo>
                  <a:lnTo>
                    <a:pt x="183631" y="12505"/>
                  </a:lnTo>
                  <a:lnTo>
                    <a:pt x="183403" y="12429"/>
                  </a:lnTo>
                  <a:lnTo>
                    <a:pt x="183176" y="12505"/>
                  </a:lnTo>
                  <a:lnTo>
                    <a:pt x="182873" y="12581"/>
                  </a:lnTo>
                  <a:lnTo>
                    <a:pt x="182494" y="12884"/>
                  </a:lnTo>
                  <a:lnTo>
                    <a:pt x="182039" y="13338"/>
                  </a:lnTo>
                  <a:lnTo>
                    <a:pt x="181736" y="13945"/>
                  </a:lnTo>
                  <a:lnTo>
                    <a:pt x="181357" y="14703"/>
                  </a:lnTo>
                  <a:lnTo>
                    <a:pt x="181130" y="15536"/>
                  </a:lnTo>
                  <a:lnTo>
                    <a:pt x="180902" y="16521"/>
                  </a:lnTo>
                  <a:lnTo>
                    <a:pt x="180751" y="17507"/>
                  </a:lnTo>
                  <a:lnTo>
                    <a:pt x="180751" y="18492"/>
                  </a:lnTo>
                  <a:lnTo>
                    <a:pt x="180751" y="20159"/>
                  </a:lnTo>
                  <a:lnTo>
                    <a:pt x="180296" y="18795"/>
                  </a:lnTo>
                  <a:lnTo>
                    <a:pt x="180145" y="18113"/>
                  </a:lnTo>
                  <a:lnTo>
                    <a:pt x="179917" y="17582"/>
                  </a:lnTo>
                  <a:lnTo>
                    <a:pt x="179690" y="17128"/>
                  </a:lnTo>
                  <a:lnTo>
                    <a:pt x="179463" y="16900"/>
                  </a:lnTo>
                  <a:lnTo>
                    <a:pt x="179235" y="16749"/>
                  </a:lnTo>
                  <a:lnTo>
                    <a:pt x="178932" y="16749"/>
                  </a:lnTo>
                  <a:lnTo>
                    <a:pt x="178705" y="16900"/>
                  </a:lnTo>
                  <a:lnTo>
                    <a:pt x="178326" y="17128"/>
                  </a:lnTo>
                  <a:lnTo>
                    <a:pt x="178098" y="17431"/>
                  </a:lnTo>
                  <a:lnTo>
                    <a:pt x="177947" y="17886"/>
                  </a:lnTo>
                  <a:lnTo>
                    <a:pt x="177719" y="18568"/>
                  </a:lnTo>
                  <a:lnTo>
                    <a:pt x="177644" y="19326"/>
                  </a:lnTo>
                  <a:lnTo>
                    <a:pt x="177568" y="20159"/>
                  </a:lnTo>
                  <a:lnTo>
                    <a:pt x="177492" y="21069"/>
                  </a:lnTo>
                  <a:lnTo>
                    <a:pt x="177568" y="22054"/>
                  </a:lnTo>
                  <a:lnTo>
                    <a:pt x="177644" y="23039"/>
                  </a:lnTo>
                  <a:lnTo>
                    <a:pt x="177719" y="24100"/>
                  </a:lnTo>
                  <a:lnTo>
                    <a:pt x="177719" y="24706"/>
                  </a:lnTo>
                  <a:lnTo>
                    <a:pt x="177644" y="25161"/>
                  </a:lnTo>
                  <a:lnTo>
                    <a:pt x="177416" y="25389"/>
                  </a:lnTo>
                  <a:lnTo>
                    <a:pt x="177113" y="25843"/>
                  </a:lnTo>
                  <a:lnTo>
                    <a:pt x="176810" y="26298"/>
                  </a:lnTo>
                  <a:lnTo>
                    <a:pt x="176583" y="26828"/>
                  </a:lnTo>
                  <a:lnTo>
                    <a:pt x="176355" y="27283"/>
                  </a:lnTo>
                  <a:lnTo>
                    <a:pt x="176204" y="27814"/>
                  </a:lnTo>
                  <a:lnTo>
                    <a:pt x="176128" y="28344"/>
                  </a:lnTo>
                  <a:lnTo>
                    <a:pt x="176128" y="28875"/>
                  </a:lnTo>
                  <a:lnTo>
                    <a:pt x="176128" y="29405"/>
                  </a:lnTo>
                  <a:lnTo>
                    <a:pt x="176128" y="30012"/>
                  </a:lnTo>
                  <a:lnTo>
                    <a:pt x="176280" y="30542"/>
                  </a:lnTo>
                  <a:lnTo>
                    <a:pt x="176431" y="31073"/>
                  </a:lnTo>
                  <a:lnTo>
                    <a:pt x="176658" y="31527"/>
                  </a:lnTo>
                  <a:lnTo>
                    <a:pt x="176886" y="32058"/>
                  </a:lnTo>
                  <a:lnTo>
                    <a:pt x="177189" y="32512"/>
                  </a:lnTo>
                  <a:lnTo>
                    <a:pt x="177568" y="33043"/>
                  </a:lnTo>
                  <a:lnTo>
                    <a:pt x="177947" y="33422"/>
                  </a:lnTo>
                  <a:lnTo>
                    <a:pt x="178402" y="33877"/>
                  </a:lnTo>
                  <a:lnTo>
                    <a:pt x="178553" y="34104"/>
                  </a:lnTo>
                  <a:lnTo>
                    <a:pt x="178553" y="34180"/>
                  </a:lnTo>
                  <a:lnTo>
                    <a:pt x="178553" y="34256"/>
                  </a:lnTo>
                  <a:lnTo>
                    <a:pt x="178402" y="34483"/>
                  </a:lnTo>
                  <a:lnTo>
                    <a:pt x="178250" y="34634"/>
                  </a:lnTo>
                  <a:lnTo>
                    <a:pt x="178174" y="34786"/>
                  </a:lnTo>
                  <a:lnTo>
                    <a:pt x="178174" y="34938"/>
                  </a:lnTo>
                  <a:lnTo>
                    <a:pt x="178250" y="35165"/>
                  </a:lnTo>
                  <a:lnTo>
                    <a:pt x="178326" y="35317"/>
                  </a:lnTo>
                  <a:lnTo>
                    <a:pt x="178477" y="35468"/>
                  </a:lnTo>
                  <a:lnTo>
                    <a:pt x="178705" y="35544"/>
                  </a:lnTo>
                  <a:lnTo>
                    <a:pt x="178932" y="35620"/>
                  </a:lnTo>
                  <a:lnTo>
                    <a:pt x="179311" y="35695"/>
                  </a:lnTo>
                  <a:lnTo>
                    <a:pt x="179387" y="35771"/>
                  </a:lnTo>
                  <a:lnTo>
                    <a:pt x="179387" y="35847"/>
                  </a:lnTo>
                  <a:lnTo>
                    <a:pt x="179008" y="40091"/>
                  </a:lnTo>
                  <a:lnTo>
                    <a:pt x="178856" y="41834"/>
                  </a:lnTo>
                  <a:lnTo>
                    <a:pt x="178705" y="42592"/>
                  </a:lnTo>
                  <a:lnTo>
                    <a:pt x="178326" y="42592"/>
                  </a:lnTo>
                  <a:lnTo>
                    <a:pt x="177644" y="42365"/>
                  </a:lnTo>
                  <a:lnTo>
                    <a:pt x="177037" y="42213"/>
                  </a:lnTo>
                  <a:lnTo>
                    <a:pt x="176355" y="42062"/>
                  </a:lnTo>
                  <a:lnTo>
                    <a:pt x="175446" y="41986"/>
                  </a:lnTo>
                  <a:lnTo>
                    <a:pt x="172642" y="41986"/>
                  </a:lnTo>
                  <a:lnTo>
                    <a:pt x="171960" y="41910"/>
                  </a:lnTo>
                  <a:lnTo>
                    <a:pt x="172111" y="41607"/>
                  </a:lnTo>
                  <a:lnTo>
                    <a:pt x="172414" y="41152"/>
                  </a:lnTo>
                  <a:lnTo>
                    <a:pt x="173021" y="40091"/>
                  </a:lnTo>
                  <a:lnTo>
                    <a:pt x="173627" y="38803"/>
                  </a:lnTo>
                  <a:lnTo>
                    <a:pt x="174082" y="37439"/>
                  </a:lnTo>
                  <a:lnTo>
                    <a:pt x="174385" y="36150"/>
                  </a:lnTo>
                  <a:lnTo>
                    <a:pt x="174461" y="35544"/>
                  </a:lnTo>
                  <a:lnTo>
                    <a:pt x="174461" y="34862"/>
                  </a:lnTo>
                  <a:lnTo>
                    <a:pt x="174461" y="34256"/>
                  </a:lnTo>
                  <a:lnTo>
                    <a:pt x="174309" y="33725"/>
                  </a:lnTo>
                  <a:lnTo>
                    <a:pt x="174157" y="33195"/>
                  </a:lnTo>
                  <a:lnTo>
                    <a:pt x="173930" y="32664"/>
                  </a:lnTo>
                  <a:lnTo>
                    <a:pt x="173627" y="32134"/>
                  </a:lnTo>
                  <a:lnTo>
                    <a:pt x="173248" y="31679"/>
                  </a:lnTo>
                  <a:lnTo>
                    <a:pt x="172869" y="31224"/>
                  </a:lnTo>
                  <a:lnTo>
                    <a:pt x="172414" y="30769"/>
                  </a:lnTo>
                  <a:lnTo>
                    <a:pt x="171884" y="30466"/>
                  </a:lnTo>
                  <a:lnTo>
                    <a:pt x="171353" y="30239"/>
                  </a:lnTo>
                  <a:lnTo>
                    <a:pt x="170671" y="30087"/>
                  </a:lnTo>
                  <a:lnTo>
                    <a:pt x="169989" y="29936"/>
                  </a:lnTo>
                  <a:lnTo>
                    <a:pt x="169156" y="29860"/>
                  </a:lnTo>
                  <a:lnTo>
                    <a:pt x="168246" y="29860"/>
                  </a:lnTo>
                  <a:lnTo>
                    <a:pt x="167109" y="29784"/>
                  </a:lnTo>
                  <a:lnTo>
                    <a:pt x="166427" y="29784"/>
                  </a:lnTo>
                  <a:lnTo>
                    <a:pt x="166048" y="29633"/>
                  </a:lnTo>
                  <a:lnTo>
                    <a:pt x="165973" y="29557"/>
                  </a:lnTo>
                  <a:lnTo>
                    <a:pt x="165897" y="29405"/>
                  </a:lnTo>
                  <a:lnTo>
                    <a:pt x="165821" y="29254"/>
                  </a:lnTo>
                  <a:lnTo>
                    <a:pt x="165669" y="29178"/>
                  </a:lnTo>
                  <a:lnTo>
                    <a:pt x="165518" y="29102"/>
                  </a:lnTo>
                  <a:lnTo>
                    <a:pt x="165290" y="29026"/>
                  </a:lnTo>
                  <a:lnTo>
                    <a:pt x="164836" y="29026"/>
                  </a:lnTo>
                  <a:lnTo>
                    <a:pt x="164684" y="28950"/>
                  </a:lnTo>
                  <a:lnTo>
                    <a:pt x="164533" y="28799"/>
                  </a:lnTo>
                  <a:lnTo>
                    <a:pt x="164381" y="28799"/>
                  </a:lnTo>
                  <a:lnTo>
                    <a:pt x="164002" y="28723"/>
                  </a:lnTo>
                  <a:lnTo>
                    <a:pt x="162411" y="28647"/>
                  </a:lnTo>
                  <a:lnTo>
                    <a:pt x="148466" y="28647"/>
                  </a:lnTo>
                  <a:lnTo>
                    <a:pt x="147935" y="29178"/>
                  </a:lnTo>
                  <a:lnTo>
                    <a:pt x="147632" y="29633"/>
                  </a:lnTo>
                  <a:lnTo>
                    <a:pt x="147405" y="30163"/>
                  </a:lnTo>
                  <a:lnTo>
                    <a:pt x="147329" y="30769"/>
                  </a:lnTo>
                  <a:lnTo>
                    <a:pt x="147405" y="31376"/>
                  </a:lnTo>
                  <a:lnTo>
                    <a:pt x="147556" y="31906"/>
                  </a:lnTo>
                  <a:lnTo>
                    <a:pt x="147860" y="32437"/>
                  </a:lnTo>
                  <a:lnTo>
                    <a:pt x="148238" y="32891"/>
                  </a:lnTo>
                  <a:lnTo>
                    <a:pt x="148769" y="33195"/>
                  </a:lnTo>
                  <a:lnTo>
                    <a:pt x="149527" y="33498"/>
                  </a:lnTo>
                  <a:lnTo>
                    <a:pt x="148996" y="33877"/>
                  </a:lnTo>
                  <a:lnTo>
                    <a:pt x="148617" y="34256"/>
                  </a:lnTo>
                  <a:lnTo>
                    <a:pt x="148390" y="34710"/>
                  </a:lnTo>
                  <a:lnTo>
                    <a:pt x="148238" y="35241"/>
                  </a:lnTo>
                  <a:lnTo>
                    <a:pt x="148238" y="35695"/>
                  </a:lnTo>
                  <a:lnTo>
                    <a:pt x="148390" y="36226"/>
                  </a:lnTo>
                  <a:lnTo>
                    <a:pt x="148617" y="36681"/>
                  </a:lnTo>
                  <a:lnTo>
                    <a:pt x="148921" y="37060"/>
                  </a:lnTo>
                  <a:lnTo>
                    <a:pt x="149375" y="37363"/>
                  </a:lnTo>
                  <a:lnTo>
                    <a:pt x="149603" y="37514"/>
                  </a:lnTo>
                  <a:lnTo>
                    <a:pt x="149906" y="37590"/>
                  </a:lnTo>
                  <a:lnTo>
                    <a:pt x="151043" y="37666"/>
                  </a:lnTo>
                  <a:lnTo>
                    <a:pt x="153013" y="37742"/>
                  </a:lnTo>
                  <a:lnTo>
                    <a:pt x="156196" y="37818"/>
                  </a:lnTo>
                  <a:lnTo>
                    <a:pt x="160667" y="37818"/>
                  </a:lnTo>
                  <a:lnTo>
                    <a:pt x="162865" y="37742"/>
                  </a:lnTo>
                  <a:lnTo>
                    <a:pt x="163017" y="37666"/>
                  </a:lnTo>
                  <a:lnTo>
                    <a:pt x="163244" y="37514"/>
                  </a:lnTo>
                  <a:lnTo>
                    <a:pt x="163396" y="37287"/>
                  </a:lnTo>
                  <a:lnTo>
                    <a:pt x="163472" y="37060"/>
                  </a:lnTo>
                  <a:lnTo>
                    <a:pt x="163623" y="36529"/>
                  </a:lnTo>
                  <a:lnTo>
                    <a:pt x="165897" y="36605"/>
                  </a:lnTo>
                  <a:lnTo>
                    <a:pt x="167185" y="36605"/>
                  </a:lnTo>
                  <a:lnTo>
                    <a:pt x="167943" y="36757"/>
                  </a:lnTo>
                  <a:lnTo>
                    <a:pt x="168170" y="36757"/>
                  </a:lnTo>
                  <a:lnTo>
                    <a:pt x="168398" y="36908"/>
                  </a:lnTo>
                  <a:lnTo>
                    <a:pt x="168701" y="37211"/>
                  </a:lnTo>
                  <a:lnTo>
                    <a:pt x="168928" y="37514"/>
                  </a:lnTo>
                  <a:lnTo>
                    <a:pt x="169080" y="37893"/>
                  </a:lnTo>
                  <a:lnTo>
                    <a:pt x="169080" y="38196"/>
                  </a:lnTo>
                  <a:lnTo>
                    <a:pt x="169080" y="38575"/>
                  </a:lnTo>
                  <a:lnTo>
                    <a:pt x="168928" y="38954"/>
                  </a:lnTo>
                  <a:lnTo>
                    <a:pt x="168625" y="39409"/>
                  </a:lnTo>
                  <a:lnTo>
                    <a:pt x="168246" y="39864"/>
                  </a:lnTo>
                  <a:lnTo>
                    <a:pt x="167791" y="40318"/>
                  </a:lnTo>
                  <a:lnTo>
                    <a:pt x="165745" y="42441"/>
                  </a:lnTo>
                  <a:lnTo>
                    <a:pt x="164002" y="44108"/>
                  </a:lnTo>
                  <a:lnTo>
                    <a:pt x="163547" y="44563"/>
                  </a:lnTo>
                  <a:lnTo>
                    <a:pt x="163168" y="45017"/>
                  </a:lnTo>
                  <a:lnTo>
                    <a:pt x="162865" y="45472"/>
                  </a:lnTo>
                  <a:lnTo>
                    <a:pt x="162638" y="46002"/>
                  </a:lnTo>
                  <a:lnTo>
                    <a:pt x="162486" y="46457"/>
                  </a:lnTo>
                  <a:lnTo>
                    <a:pt x="162335" y="46912"/>
                  </a:lnTo>
                  <a:lnTo>
                    <a:pt x="162335" y="47442"/>
                  </a:lnTo>
                  <a:lnTo>
                    <a:pt x="162335" y="47897"/>
                  </a:lnTo>
                  <a:lnTo>
                    <a:pt x="162486" y="48428"/>
                  </a:lnTo>
                  <a:lnTo>
                    <a:pt x="162714" y="49261"/>
                  </a:lnTo>
                  <a:lnTo>
                    <a:pt x="163472" y="51232"/>
                  </a:lnTo>
                  <a:lnTo>
                    <a:pt x="165669" y="56385"/>
                  </a:lnTo>
                  <a:lnTo>
                    <a:pt x="167488" y="60781"/>
                  </a:lnTo>
                  <a:lnTo>
                    <a:pt x="168701" y="63888"/>
                  </a:lnTo>
                  <a:lnTo>
                    <a:pt x="169004" y="64798"/>
                  </a:lnTo>
                  <a:lnTo>
                    <a:pt x="169080" y="65101"/>
                  </a:lnTo>
                  <a:lnTo>
                    <a:pt x="168852" y="65328"/>
                  </a:lnTo>
                  <a:lnTo>
                    <a:pt x="168625" y="65631"/>
                  </a:lnTo>
                  <a:lnTo>
                    <a:pt x="168549" y="65859"/>
                  </a:lnTo>
                  <a:lnTo>
                    <a:pt x="168549" y="66086"/>
                  </a:lnTo>
                  <a:lnTo>
                    <a:pt x="168625" y="66541"/>
                  </a:lnTo>
                  <a:lnTo>
                    <a:pt x="168928" y="66995"/>
                  </a:lnTo>
                  <a:lnTo>
                    <a:pt x="169080" y="67071"/>
                  </a:lnTo>
                  <a:lnTo>
                    <a:pt x="169231" y="67147"/>
                  </a:lnTo>
                  <a:lnTo>
                    <a:pt x="169307" y="67147"/>
                  </a:lnTo>
                  <a:lnTo>
                    <a:pt x="169459" y="67299"/>
                  </a:lnTo>
                  <a:lnTo>
                    <a:pt x="169610" y="67602"/>
                  </a:lnTo>
                  <a:lnTo>
                    <a:pt x="169762" y="67905"/>
                  </a:lnTo>
                  <a:lnTo>
                    <a:pt x="169838" y="67981"/>
                  </a:lnTo>
                  <a:lnTo>
                    <a:pt x="169989" y="67981"/>
                  </a:lnTo>
                  <a:lnTo>
                    <a:pt x="170141" y="68208"/>
                  </a:lnTo>
                  <a:lnTo>
                    <a:pt x="170444" y="68738"/>
                  </a:lnTo>
                  <a:lnTo>
                    <a:pt x="170747" y="69269"/>
                  </a:lnTo>
                  <a:lnTo>
                    <a:pt x="170823" y="69648"/>
                  </a:lnTo>
                  <a:lnTo>
                    <a:pt x="169156" y="71164"/>
                  </a:lnTo>
                  <a:lnTo>
                    <a:pt x="167867" y="72300"/>
                  </a:lnTo>
                  <a:lnTo>
                    <a:pt x="166579" y="73665"/>
                  </a:lnTo>
                  <a:lnTo>
                    <a:pt x="165139" y="75256"/>
                  </a:lnTo>
                  <a:lnTo>
                    <a:pt x="163699" y="77075"/>
                  </a:lnTo>
                  <a:lnTo>
                    <a:pt x="162259" y="79121"/>
                  </a:lnTo>
                  <a:lnTo>
                    <a:pt x="160743" y="81243"/>
                  </a:lnTo>
                  <a:lnTo>
                    <a:pt x="159303" y="83441"/>
                  </a:lnTo>
                  <a:lnTo>
                    <a:pt x="157939" y="85715"/>
                  </a:lnTo>
                  <a:lnTo>
                    <a:pt x="156499" y="88216"/>
                  </a:lnTo>
                  <a:lnTo>
                    <a:pt x="154832" y="91323"/>
                  </a:lnTo>
                  <a:lnTo>
                    <a:pt x="151043" y="98598"/>
                  </a:lnTo>
                  <a:lnTo>
                    <a:pt x="147177" y="106253"/>
                  </a:lnTo>
                  <a:lnTo>
                    <a:pt x="145510" y="109739"/>
                  </a:lnTo>
                  <a:lnTo>
                    <a:pt x="144070" y="112846"/>
                  </a:lnTo>
                  <a:lnTo>
                    <a:pt x="142706" y="115878"/>
                  </a:lnTo>
                  <a:lnTo>
                    <a:pt x="141342" y="118606"/>
                  </a:lnTo>
                  <a:lnTo>
                    <a:pt x="139978" y="121183"/>
                  </a:lnTo>
                  <a:lnTo>
                    <a:pt x="138538" y="123760"/>
                  </a:lnTo>
                  <a:lnTo>
                    <a:pt x="136567" y="127018"/>
                  </a:lnTo>
                  <a:lnTo>
                    <a:pt x="135658" y="128534"/>
                  </a:lnTo>
                  <a:lnTo>
                    <a:pt x="134673" y="129898"/>
                  </a:lnTo>
                  <a:lnTo>
                    <a:pt x="133763" y="131111"/>
                  </a:lnTo>
                  <a:lnTo>
                    <a:pt x="132854" y="132323"/>
                  </a:lnTo>
                  <a:lnTo>
                    <a:pt x="131869" y="133384"/>
                  </a:lnTo>
                  <a:lnTo>
                    <a:pt x="130959" y="134370"/>
                  </a:lnTo>
                  <a:lnTo>
                    <a:pt x="130050" y="135279"/>
                  </a:lnTo>
                  <a:lnTo>
                    <a:pt x="129065" y="136037"/>
                  </a:lnTo>
                  <a:lnTo>
                    <a:pt x="128079" y="136795"/>
                  </a:lnTo>
                  <a:lnTo>
                    <a:pt x="127094" y="137477"/>
                  </a:lnTo>
                  <a:lnTo>
                    <a:pt x="126033" y="138083"/>
                  </a:lnTo>
                  <a:lnTo>
                    <a:pt x="124972" y="138690"/>
                  </a:lnTo>
                  <a:lnTo>
                    <a:pt x="123835" y="139220"/>
                  </a:lnTo>
                  <a:lnTo>
                    <a:pt x="122623" y="139675"/>
                  </a:lnTo>
                  <a:lnTo>
                    <a:pt x="121410" y="140129"/>
                  </a:lnTo>
                  <a:lnTo>
                    <a:pt x="120804" y="140433"/>
                  </a:lnTo>
                  <a:lnTo>
                    <a:pt x="120652" y="140508"/>
                  </a:lnTo>
                  <a:lnTo>
                    <a:pt x="120349" y="140433"/>
                  </a:lnTo>
                  <a:lnTo>
                    <a:pt x="119591" y="140205"/>
                  </a:lnTo>
                  <a:lnTo>
                    <a:pt x="118227" y="139826"/>
                  </a:lnTo>
                  <a:lnTo>
                    <a:pt x="116560" y="139447"/>
                  </a:lnTo>
                  <a:lnTo>
                    <a:pt x="114135" y="138993"/>
                  </a:lnTo>
                  <a:lnTo>
                    <a:pt x="113907" y="138917"/>
                  </a:lnTo>
                  <a:lnTo>
                    <a:pt x="113756" y="138765"/>
                  </a:lnTo>
                  <a:lnTo>
                    <a:pt x="113604" y="138614"/>
                  </a:lnTo>
                  <a:lnTo>
                    <a:pt x="113604" y="138311"/>
                  </a:lnTo>
                  <a:lnTo>
                    <a:pt x="113528" y="138007"/>
                  </a:lnTo>
                  <a:lnTo>
                    <a:pt x="113377" y="137401"/>
                  </a:lnTo>
                  <a:lnTo>
                    <a:pt x="112846" y="135961"/>
                  </a:lnTo>
                  <a:lnTo>
                    <a:pt x="111937" y="133536"/>
                  </a:lnTo>
                  <a:lnTo>
                    <a:pt x="110724" y="130277"/>
                  </a:lnTo>
                  <a:lnTo>
                    <a:pt x="109360" y="126564"/>
                  </a:lnTo>
                  <a:lnTo>
                    <a:pt x="107996" y="123077"/>
                  </a:lnTo>
                  <a:lnTo>
                    <a:pt x="106632" y="119667"/>
                  </a:lnTo>
                  <a:lnTo>
                    <a:pt x="105343" y="116257"/>
                  </a:lnTo>
                  <a:lnTo>
                    <a:pt x="103752" y="112164"/>
                  </a:lnTo>
                  <a:lnTo>
                    <a:pt x="101706" y="107086"/>
                  </a:lnTo>
                  <a:lnTo>
                    <a:pt x="97765" y="97386"/>
                  </a:lnTo>
                  <a:lnTo>
                    <a:pt x="96401" y="94127"/>
                  </a:lnTo>
                  <a:lnTo>
                    <a:pt x="95339" y="91778"/>
                  </a:lnTo>
                  <a:lnTo>
                    <a:pt x="94885" y="90868"/>
                  </a:lnTo>
                  <a:lnTo>
                    <a:pt x="94582" y="90413"/>
                  </a:lnTo>
                  <a:lnTo>
                    <a:pt x="94430" y="90262"/>
                  </a:lnTo>
                  <a:lnTo>
                    <a:pt x="94278" y="90186"/>
                  </a:lnTo>
                  <a:lnTo>
                    <a:pt x="93521" y="90186"/>
                  </a:lnTo>
                  <a:lnTo>
                    <a:pt x="93217" y="90035"/>
                  </a:lnTo>
                  <a:lnTo>
                    <a:pt x="93066" y="89807"/>
                  </a:lnTo>
                  <a:lnTo>
                    <a:pt x="92914" y="89277"/>
                  </a:lnTo>
                  <a:lnTo>
                    <a:pt x="92308" y="87534"/>
                  </a:lnTo>
                  <a:lnTo>
                    <a:pt x="91095" y="84654"/>
                  </a:lnTo>
                  <a:lnTo>
                    <a:pt x="89731" y="81092"/>
                  </a:lnTo>
                  <a:lnTo>
                    <a:pt x="88519" y="77909"/>
                  </a:lnTo>
                  <a:lnTo>
                    <a:pt x="87609" y="75787"/>
                  </a:lnTo>
                  <a:lnTo>
                    <a:pt x="87306" y="75105"/>
                  </a:lnTo>
                  <a:lnTo>
                    <a:pt x="87079" y="74726"/>
                  </a:lnTo>
                  <a:lnTo>
                    <a:pt x="86927" y="74574"/>
                  </a:lnTo>
                  <a:lnTo>
                    <a:pt x="86851" y="74422"/>
                  </a:lnTo>
                  <a:lnTo>
                    <a:pt x="86700" y="73892"/>
                  </a:lnTo>
                  <a:lnTo>
                    <a:pt x="86700" y="73437"/>
                  </a:lnTo>
                  <a:lnTo>
                    <a:pt x="86776" y="73286"/>
                  </a:lnTo>
                  <a:lnTo>
                    <a:pt x="86851" y="73058"/>
                  </a:lnTo>
                  <a:lnTo>
                    <a:pt x="87003" y="72831"/>
                  </a:lnTo>
                  <a:lnTo>
                    <a:pt x="87079" y="72604"/>
                  </a:lnTo>
                  <a:lnTo>
                    <a:pt x="87079" y="72300"/>
                  </a:lnTo>
                  <a:lnTo>
                    <a:pt x="86927" y="71846"/>
                  </a:lnTo>
                  <a:lnTo>
                    <a:pt x="86700" y="71164"/>
                  </a:lnTo>
                  <a:lnTo>
                    <a:pt x="86548" y="70785"/>
                  </a:lnTo>
                  <a:lnTo>
                    <a:pt x="86548" y="70709"/>
                  </a:lnTo>
                  <a:lnTo>
                    <a:pt x="86624" y="70633"/>
                  </a:lnTo>
                  <a:lnTo>
                    <a:pt x="87155" y="70406"/>
                  </a:lnTo>
                  <a:lnTo>
                    <a:pt x="89352" y="69799"/>
                  </a:lnTo>
                  <a:lnTo>
                    <a:pt x="92081" y="69117"/>
                  </a:lnTo>
                  <a:lnTo>
                    <a:pt x="94354" y="68511"/>
                  </a:lnTo>
                  <a:lnTo>
                    <a:pt x="96173" y="67905"/>
                  </a:lnTo>
                  <a:lnTo>
                    <a:pt x="97689" y="67299"/>
                  </a:lnTo>
                  <a:lnTo>
                    <a:pt x="98901" y="66692"/>
                  </a:lnTo>
                  <a:lnTo>
                    <a:pt x="99811" y="66086"/>
                  </a:lnTo>
                  <a:lnTo>
                    <a:pt x="100190" y="65707"/>
                  </a:lnTo>
                  <a:lnTo>
                    <a:pt x="100493" y="65404"/>
                  </a:lnTo>
                  <a:lnTo>
                    <a:pt x="100720" y="65025"/>
                  </a:lnTo>
                  <a:lnTo>
                    <a:pt x="100948" y="64646"/>
                  </a:lnTo>
                  <a:lnTo>
                    <a:pt x="101175" y="64115"/>
                  </a:lnTo>
                  <a:lnTo>
                    <a:pt x="101251" y="63433"/>
                  </a:lnTo>
                  <a:lnTo>
                    <a:pt x="101251" y="62751"/>
                  </a:lnTo>
                  <a:lnTo>
                    <a:pt x="101175" y="62069"/>
                  </a:lnTo>
                  <a:lnTo>
                    <a:pt x="100948" y="61311"/>
                  </a:lnTo>
                  <a:lnTo>
                    <a:pt x="100645" y="60705"/>
                  </a:lnTo>
                  <a:lnTo>
                    <a:pt x="100266" y="60099"/>
                  </a:lnTo>
                  <a:lnTo>
                    <a:pt x="99887" y="59720"/>
                  </a:lnTo>
                  <a:lnTo>
                    <a:pt x="99508" y="59417"/>
                  </a:lnTo>
                  <a:lnTo>
                    <a:pt x="99129" y="59265"/>
                  </a:lnTo>
                  <a:lnTo>
                    <a:pt x="98674" y="59114"/>
                  </a:lnTo>
                  <a:lnTo>
                    <a:pt x="98068" y="59038"/>
                  </a:lnTo>
                  <a:lnTo>
                    <a:pt x="97462" y="59038"/>
                  </a:lnTo>
                  <a:lnTo>
                    <a:pt x="96628" y="59114"/>
                  </a:lnTo>
                  <a:lnTo>
                    <a:pt x="94430" y="59265"/>
                  </a:lnTo>
                  <a:lnTo>
                    <a:pt x="91020" y="59644"/>
                  </a:lnTo>
                  <a:lnTo>
                    <a:pt x="89504" y="59720"/>
                  </a:lnTo>
                  <a:lnTo>
                    <a:pt x="87988" y="59796"/>
                  </a:lnTo>
                  <a:lnTo>
                    <a:pt x="84654" y="59720"/>
                  </a:lnTo>
                  <a:lnTo>
                    <a:pt x="79803" y="59492"/>
                  </a:lnTo>
                  <a:lnTo>
                    <a:pt x="73740" y="59189"/>
                  </a:lnTo>
                  <a:lnTo>
                    <a:pt x="69799" y="59114"/>
                  </a:lnTo>
                  <a:lnTo>
                    <a:pt x="68435" y="59114"/>
                  </a:lnTo>
                  <a:lnTo>
                    <a:pt x="67450" y="59189"/>
                  </a:lnTo>
                  <a:lnTo>
                    <a:pt x="66768" y="59341"/>
                  </a:lnTo>
                  <a:lnTo>
                    <a:pt x="66237" y="59492"/>
                  </a:lnTo>
                  <a:lnTo>
                    <a:pt x="65859" y="59720"/>
                  </a:lnTo>
                  <a:lnTo>
                    <a:pt x="65480" y="60099"/>
                  </a:lnTo>
                  <a:lnTo>
                    <a:pt x="65101" y="60554"/>
                  </a:lnTo>
                  <a:lnTo>
                    <a:pt x="64722" y="61084"/>
                  </a:lnTo>
                  <a:lnTo>
                    <a:pt x="64343" y="61615"/>
                  </a:lnTo>
                  <a:lnTo>
                    <a:pt x="64115" y="62145"/>
                  </a:lnTo>
                  <a:lnTo>
                    <a:pt x="63964" y="62600"/>
                  </a:lnTo>
                  <a:lnTo>
                    <a:pt x="63888" y="62979"/>
                  </a:lnTo>
                  <a:lnTo>
                    <a:pt x="63888" y="63509"/>
                  </a:lnTo>
                  <a:lnTo>
                    <a:pt x="64191" y="64191"/>
                  </a:lnTo>
                  <a:lnTo>
                    <a:pt x="64798" y="65252"/>
                  </a:lnTo>
                  <a:lnTo>
                    <a:pt x="66010" y="67147"/>
                  </a:lnTo>
                  <a:lnTo>
                    <a:pt x="67298" y="69042"/>
                  </a:lnTo>
                  <a:lnTo>
                    <a:pt x="68435" y="70406"/>
                  </a:lnTo>
                  <a:lnTo>
                    <a:pt x="68966" y="70936"/>
                  </a:lnTo>
                  <a:lnTo>
                    <a:pt x="69420" y="71391"/>
                  </a:lnTo>
                  <a:lnTo>
                    <a:pt x="69875" y="71770"/>
                  </a:lnTo>
                  <a:lnTo>
                    <a:pt x="70330" y="72073"/>
                  </a:lnTo>
                  <a:lnTo>
                    <a:pt x="70936" y="72300"/>
                  </a:lnTo>
                  <a:lnTo>
                    <a:pt x="71543" y="72452"/>
                  </a:lnTo>
                  <a:lnTo>
                    <a:pt x="72452" y="72528"/>
                  </a:lnTo>
                  <a:lnTo>
                    <a:pt x="73740" y="72528"/>
                  </a:lnTo>
                  <a:lnTo>
                    <a:pt x="75938" y="72452"/>
                  </a:lnTo>
                  <a:lnTo>
                    <a:pt x="77530" y="72376"/>
                  </a:lnTo>
                  <a:lnTo>
                    <a:pt x="78742" y="72225"/>
                  </a:lnTo>
                  <a:lnTo>
                    <a:pt x="79349" y="73286"/>
                  </a:lnTo>
                  <a:lnTo>
                    <a:pt x="79879" y="74195"/>
                  </a:lnTo>
                  <a:lnTo>
                    <a:pt x="80182" y="74498"/>
                  </a:lnTo>
                  <a:lnTo>
                    <a:pt x="80485" y="74726"/>
                  </a:lnTo>
                  <a:lnTo>
                    <a:pt x="80788" y="74953"/>
                  </a:lnTo>
                  <a:lnTo>
                    <a:pt x="81092" y="75029"/>
                  </a:lnTo>
                  <a:lnTo>
                    <a:pt x="81546" y="74953"/>
                  </a:lnTo>
                  <a:lnTo>
                    <a:pt x="82228" y="74726"/>
                  </a:lnTo>
                  <a:lnTo>
                    <a:pt x="83138" y="74498"/>
                  </a:lnTo>
                  <a:lnTo>
                    <a:pt x="83517" y="74422"/>
                  </a:lnTo>
                  <a:lnTo>
                    <a:pt x="83820" y="74801"/>
                  </a:lnTo>
                  <a:lnTo>
                    <a:pt x="83972" y="75256"/>
                  </a:lnTo>
                  <a:lnTo>
                    <a:pt x="83972" y="75635"/>
                  </a:lnTo>
                  <a:lnTo>
                    <a:pt x="83896" y="75938"/>
                  </a:lnTo>
                  <a:lnTo>
                    <a:pt x="83896" y="76241"/>
                  </a:lnTo>
                  <a:lnTo>
                    <a:pt x="83972" y="76848"/>
                  </a:lnTo>
                  <a:lnTo>
                    <a:pt x="84502" y="78742"/>
                  </a:lnTo>
                  <a:lnTo>
                    <a:pt x="85639" y="81698"/>
                  </a:lnTo>
                  <a:lnTo>
                    <a:pt x="87155" y="85715"/>
                  </a:lnTo>
                  <a:lnTo>
                    <a:pt x="89049" y="90565"/>
                  </a:lnTo>
                  <a:lnTo>
                    <a:pt x="89807" y="92535"/>
                  </a:lnTo>
                  <a:lnTo>
                    <a:pt x="89277" y="93142"/>
                  </a:lnTo>
                  <a:lnTo>
                    <a:pt x="88898" y="93672"/>
                  </a:lnTo>
                  <a:lnTo>
                    <a:pt x="88746" y="94127"/>
                  </a:lnTo>
                  <a:lnTo>
                    <a:pt x="88746" y="94582"/>
                  </a:lnTo>
                  <a:lnTo>
                    <a:pt x="88822" y="95036"/>
                  </a:lnTo>
                  <a:lnTo>
                    <a:pt x="89049" y="95340"/>
                  </a:lnTo>
                  <a:lnTo>
                    <a:pt x="89428" y="95643"/>
                  </a:lnTo>
                  <a:lnTo>
                    <a:pt x="89883" y="95794"/>
                  </a:lnTo>
                  <a:lnTo>
                    <a:pt x="90641" y="95794"/>
                  </a:lnTo>
                  <a:lnTo>
                    <a:pt x="90792" y="95946"/>
                  </a:lnTo>
                  <a:lnTo>
                    <a:pt x="90944" y="96173"/>
                  </a:lnTo>
                  <a:lnTo>
                    <a:pt x="91095" y="96476"/>
                  </a:lnTo>
                  <a:lnTo>
                    <a:pt x="91247" y="96855"/>
                  </a:lnTo>
                  <a:lnTo>
                    <a:pt x="91247" y="97083"/>
                  </a:lnTo>
                  <a:lnTo>
                    <a:pt x="91171" y="97234"/>
                  </a:lnTo>
                  <a:lnTo>
                    <a:pt x="90868" y="97765"/>
                  </a:lnTo>
                  <a:lnTo>
                    <a:pt x="90338" y="98523"/>
                  </a:lnTo>
                  <a:lnTo>
                    <a:pt x="89201" y="100114"/>
                  </a:lnTo>
                  <a:lnTo>
                    <a:pt x="87685" y="102085"/>
                  </a:lnTo>
                  <a:lnTo>
                    <a:pt x="86094" y="103979"/>
                  </a:lnTo>
                  <a:lnTo>
                    <a:pt x="84729" y="105571"/>
                  </a:lnTo>
                  <a:lnTo>
                    <a:pt x="83517" y="106859"/>
                  </a:lnTo>
                  <a:lnTo>
                    <a:pt x="82532" y="106177"/>
                  </a:lnTo>
                  <a:lnTo>
                    <a:pt x="80637" y="104889"/>
                  </a:lnTo>
                  <a:lnTo>
                    <a:pt x="78515" y="103676"/>
                  </a:lnTo>
                  <a:lnTo>
                    <a:pt x="76317" y="102464"/>
                  </a:lnTo>
                  <a:lnTo>
                    <a:pt x="74043" y="101327"/>
                  </a:lnTo>
                  <a:lnTo>
                    <a:pt x="71770" y="100341"/>
                  </a:lnTo>
                  <a:lnTo>
                    <a:pt x="69496" y="99432"/>
                  </a:lnTo>
                  <a:lnTo>
                    <a:pt x="67298" y="98674"/>
                  </a:lnTo>
                  <a:lnTo>
                    <a:pt x="65252" y="98068"/>
                  </a:lnTo>
                  <a:lnTo>
                    <a:pt x="63433" y="97689"/>
                  </a:lnTo>
                  <a:lnTo>
                    <a:pt x="61160" y="97386"/>
                  </a:lnTo>
                  <a:lnTo>
                    <a:pt x="58507" y="97158"/>
                  </a:lnTo>
                  <a:lnTo>
                    <a:pt x="55703" y="96931"/>
                  </a:lnTo>
                  <a:lnTo>
                    <a:pt x="52823" y="96855"/>
                  </a:lnTo>
                  <a:lnTo>
                    <a:pt x="50095" y="96855"/>
                  </a:lnTo>
                  <a:lnTo>
                    <a:pt x="47670" y="96931"/>
                  </a:lnTo>
                  <a:lnTo>
                    <a:pt x="45548" y="97083"/>
                  </a:lnTo>
                  <a:lnTo>
                    <a:pt x="43653" y="97386"/>
                  </a:lnTo>
                  <a:lnTo>
                    <a:pt x="41531" y="97765"/>
                  </a:lnTo>
                  <a:lnTo>
                    <a:pt x="39409" y="98295"/>
                  </a:lnTo>
                  <a:lnTo>
                    <a:pt x="37135" y="98902"/>
                  </a:lnTo>
                  <a:lnTo>
                    <a:pt x="34938" y="99508"/>
                  </a:lnTo>
                  <a:lnTo>
                    <a:pt x="32816" y="100266"/>
                  </a:lnTo>
                  <a:lnTo>
                    <a:pt x="30845" y="100948"/>
                  </a:lnTo>
                  <a:lnTo>
                    <a:pt x="29026" y="101706"/>
                  </a:lnTo>
                  <a:lnTo>
                    <a:pt x="27056" y="102615"/>
                  </a:lnTo>
                  <a:lnTo>
                    <a:pt x="25237" y="103600"/>
                  </a:lnTo>
                  <a:lnTo>
                    <a:pt x="23418" y="104586"/>
                  </a:lnTo>
                  <a:lnTo>
                    <a:pt x="21751" y="105571"/>
                  </a:lnTo>
                  <a:lnTo>
                    <a:pt x="20083" y="106632"/>
                  </a:lnTo>
                  <a:lnTo>
                    <a:pt x="18492" y="107769"/>
                  </a:lnTo>
                  <a:lnTo>
                    <a:pt x="16976" y="108981"/>
                  </a:lnTo>
                  <a:lnTo>
                    <a:pt x="15460" y="110194"/>
                  </a:lnTo>
                  <a:lnTo>
                    <a:pt x="13945" y="111558"/>
                  </a:lnTo>
                  <a:lnTo>
                    <a:pt x="12581" y="112922"/>
                  </a:lnTo>
                  <a:lnTo>
                    <a:pt x="11141" y="114438"/>
                  </a:lnTo>
                  <a:lnTo>
                    <a:pt x="9776" y="115954"/>
                  </a:lnTo>
                  <a:lnTo>
                    <a:pt x="8412" y="117621"/>
                  </a:lnTo>
                  <a:lnTo>
                    <a:pt x="7124" y="119364"/>
                  </a:lnTo>
                  <a:lnTo>
                    <a:pt x="5760" y="121183"/>
                  </a:lnTo>
                  <a:lnTo>
                    <a:pt x="4396" y="123077"/>
                  </a:lnTo>
                  <a:lnTo>
                    <a:pt x="2880" y="125503"/>
                  </a:lnTo>
                  <a:lnTo>
                    <a:pt x="1440" y="128004"/>
                  </a:lnTo>
                  <a:lnTo>
                    <a:pt x="455" y="129974"/>
                  </a:lnTo>
                  <a:lnTo>
                    <a:pt x="152" y="130656"/>
                  </a:lnTo>
                  <a:lnTo>
                    <a:pt x="0" y="131035"/>
                  </a:lnTo>
                  <a:lnTo>
                    <a:pt x="76" y="131187"/>
                  </a:lnTo>
                  <a:lnTo>
                    <a:pt x="303" y="131338"/>
                  </a:lnTo>
                  <a:lnTo>
                    <a:pt x="1061" y="131641"/>
                  </a:lnTo>
                  <a:lnTo>
                    <a:pt x="2122" y="131945"/>
                  </a:lnTo>
                  <a:lnTo>
                    <a:pt x="3259" y="132172"/>
                  </a:lnTo>
                  <a:lnTo>
                    <a:pt x="3714" y="132248"/>
                  </a:lnTo>
                  <a:lnTo>
                    <a:pt x="4092" y="132248"/>
                  </a:lnTo>
                  <a:lnTo>
                    <a:pt x="4471" y="132172"/>
                  </a:lnTo>
                  <a:lnTo>
                    <a:pt x="4775" y="132020"/>
                  </a:lnTo>
                  <a:lnTo>
                    <a:pt x="5002" y="131869"/>
                  </a:lnTo>
                  <a:lnTo>
                    <a:pt x="5154" y="131641"/>
                  </a:lnTo>
                  <a:lnTo>
                    <a:pt x="5229" y="131414"/>
                  </a:lnTo>
                  <a:lnTo>
                    <a:pt x="5229" y="131111"/>
                  </a:lnTo>
                  <a:lnTo>
                    <a:pt x="5229" y="130732"/>
                  </a:lnTo>
                  <a:lnTo>
                    <a:pt x="5457" y="130126"/>
                  </a:lnTo>
                  <a:lnTo>
                    <a:pt x="5911" y="129140"/>
                  </a:lnTo>
                  <a:lnTo>
                    <a:pt x="6669" y="127928"/>
                  </a:lnTo>
                  <a:lnTo>
                    <a:pt x="8109" y="125427"/>
                  </a:lnTo>
                  <a:lnTo>
                    <a:pt x="9473" y="123381"/>
                  </a:lnTo>
                  <a:lnTo>
                    <a:pt x="10989" y="121334"/>
                  </a:lnTo>
                  <a:lnTo>
                    <a:pt x="12884" y="119061"/>
                  </a:lnTo>
                  <a:lnTo>
                    <a:pt x="14703" y="117015"/>
                  </a:lnTo>
                  <a:lnTo>
                    <a:pt x="16446" y="115120"/>
                  </a:lnTo>
                  <a:lnTo>
                    <a:pt x="18265" y="113377"/>
                  </a:lnTo>
                  <a:lnTo>
                    <a:pt x="20083" y="111709"/>
                  </a:lnTo>
                  <a:lnTo>
                    <a:pt x="21902" y="110270"/>
                  </a:lnTo>
                  <a:lnTo>
                    <a:pt x="23797" y="108905"/>
                  </a:lnTo>
                  <a:lnTo>
                    <a:pt x="25692" y="107693"/>
                  </a:lnTo>
                  <a:lnTo>
                    <a:pt x="27662" y="106632"/>
                  </a:lnTo>
                  <a:lnTo>
                    <a:pt x="29708" y="105647"/>
                  </a:lnTo>
                  <a:lnTo>
                    <a:pt x="31830" y="104737"/>
                  </a:lnTo>
                  <a:lnTo>
                    <a:pt x="34028" y="103979"/>
                  </a:lnTo>
                  <a:lnTo>
                    <a:pt x="36378" y="103297"/>
                  </a:lnTo>
                  <a:lnTo>
                    <a:pt x="38803" y="102691"/>
                  </a:lnTo>
                  <a:lnTo>
                    <a:pt x="41379" y="102160"/>
                  </a:lnTo>
                  <a:lnTo>
                    <a:pt x="44032" y="101706"/>
                  </a:lnTo>
                  <a:lnTo>
                    <a:pt x="46912" y="101402"/>
                  </a:lnTo>
                  <a:lnTo>
                    <a:pt x="49110" y="101175"/>
                  </a:lnTo>
                  <a:lnTo>
                    <a:pt x="51459" y="101099"/>
                  </a:lnTo>
                  <a:lnTo>
                    <a:pt x="53884" y="101024"/>
                  </a:lnTo>
                  <a:lnTo>
                    <a:pt x="56309" y="101099"/>
                  </a:lnTo>
                  <a:lnTo>
                    <a:pt x="58583" y="101251"/>
                  </a:lnTo>
                  <a:lnTo>
                    <a:pt x="60781" y="101478"/>
                  </a:lnTo>
                  <a:lnTo>
                    <a:pt x="62827" y="101781"/>
                  </a:lnTo>
                  <a:lnTo>
                    <a:pt x="64570" y="102160"/>
                  </a:lnTo>
                  <a:lnTo>
                    <a:pt x="66313" y="102615"/>
                  </a:lnTo>
                  <a:lnTo>
                    <a:pt x="67905" y="103070"/>
                  </a:lnTo>
                  <a:lnTo>
                    <a:pt x="69345" y="103600"/>
                  </a:lnTo>
                  <a:lnTo>
                    <a:pt x="70785" y="104207"/>
                  </a:lnTo>
                  <a:lnTo>
                    <a:pt x="72225" y="104964"/>
                  </a:lnTo>
                  <a:lnTo>
                    <a:pt x="73740" y="105722"/>
                  </a:lnTo>
                  <a:lnTo>
                    <a:pt x="75408" y="106708"/>
                  </a:lnTo>
                  <a:lnTo>
                    <a:pt x="77302" y="107920"/>
                  </a:lnTo>
                  <a:lnTo>
                    <a:pt x="80788" y="110118"/>
                  </a:lnTo>
                  <a:lnTo>
                    <a:pt x="80182" y="110800"/>
                  </a:lnTo>
                  <a:lnTo>
                    <a:pt x="79652" y="111558"/>
                  </a:lnTo>
                  <a:lnTo>
                    <a:pt x="77833" y="110421"/>
                  </a:lnTo>
                  <a:lnTo>
                    <a:pt x="76772" y="109739"/>
                  </a:lnTo>
                  <a:lnTo>
                    <a:pt x="75559" y="108981"/>
                  </a:lnTo>
                  <a:lnTo>
                    <a:pt x="72755" y="107541"/>
                  </a:lnTo>
                  <a:lnTo>
                    <a:pt x="69951" y="106253"/>
                  </a:lnTo>
                  <a:lnTo>
                    <a:pt x="68663" y="105722"/>
                  </a:lnTo>
                  <a:lnTo>
                    <a:pt x="67526" y="105268"/>
                  </a:lnTo>
                  <a:lnTo>
                    <a:pt x="65404" y="104586"/>
                  </a:lnTo>
                  <a:lnTo>
                    <a:pt x="63358" y="103979"/>
                  </a:lnTo>
                  <a:lnTo>
                    <a:pt x="61236" y="103449"/>
                  </a:lnTo>
                  <a:lnTo>
                    <a:pt x="59189" y="103070"/>
                  </a:lnTo>
                  <a:lnTo>
                    <a:pt x="57067" y="102767"/>
                  </a:lnTo>
                  <a:lnTo>
                    <a:pt x="54945" y="102539"/>
                  </a:lnTo>
                  <a:lnTo>
                    <a:pt x="52823" y="102388"/>
                  </a:lnTo>
                  <a:lnTo>
                    <a:pt x="50550" y="102388"/>
                  </a:lnTo>
                  <a:lnTo>
                    <a:pt x="47367" y="102464"/>
                  </a:lnTo>
                  <a:lnTo>
                    <a:pt x="45851" y="102539"/>
                  </a:lnTo>
                  <a:lnTo>
                    <a:pt x="44411" y="102691"/>
                  </a:lnTo>
                  <a:lnTo>
                    <a:pt x="42971" y="102842"/>
                  </a:lnTo>
                  <a:lnTo>
                    <a:pt x="41607" y="103146"/>
                  </a:lnTo>
                  <a:lnTo>
                    <a:pt x="40167" y="103449"/>
                  </a:lnTo>
                  <a:lnTo>
                    <a:pt x="38727" y="103752"/>
                  </a:lnTo>
                  <a:lnTo>
                    <a:pt x="37135" y="104207"/>
                  </a:lnTo>
                  <a:lnTo>
                    <a:pt x="35620" y="104661"/>
                  </a:lnTo>
                  <a:lnTo>
                    <a:pt x="34104" y="105192"/>
                  </a:lnTo>
                  <a:lnTo>
                    <a:pt x="32664" y="105798"/>
                  </a:lnTo>
                  <a:lnTo>
                    <a:pt x="31224" y="106404"/>
                  </a:lnTo>
                  <a:lnTo>
                    <a:pt x="29784" y="107086"/>
                  </a:lnTo>
                  <a:lnTo>
                    <a:pt x="28420" y="107769"/>
                  </a:lnTo>
                  <a:lnTo>
                    <a:pt x="27056" y="108602"/>
                  </a:lnTo>
                  <a:lnTo>
                    <a:pt x="25692" y="109436"/>
                  </a:lnTo>
                  <a:lnTo>
                    <a:pt x="24328" y="110270"/>
                  </a:lnTo>
                  <a:lnTo>
                    <a:pt x="23039" y="111255"/>
                  </a:lnTo>
                  <a:lnTo>
                    <a:pt x="21751" y="112240"/>
                  </a:lnTo>
                  <a:lnTo>
                    <a:pt x="20462" y="113301"/>
                  </a:lnTo>
                  <a:lnTo>
                    <a:pt x="19250" y="114438"/>
                  </a:lnTo>
                  <a:lnTo>
                    <a:pt x="17961" y="115575"/>
                  </a:lnTo>
                  <a:lnTo>
                    <a:pt x="16749" y="116787"/>
                  </a:lnTo>
                  <a:lnTo>
                    <a:pt x="15309" y="118303"/>
                  </a:lnTo>
                  <a:lnTo>
                    <a:pt x="14021" y="119819"/>
                  </a:lnTo>
                  <a:lnTo>
                    <a:pt x="12732" y="121410"/>
                  </a:lnTo>
                  <a:lnTo>
                    <a:pt x="11520" y="123002"/>
                  </a:lnTo>
                  <a:lnTo>
                    <a:pt x="10383" y="124745"/>
                  </a:lnTo>
                  <a:lnTo>
                    <a:pt x="9322" y="126412"/>
                  </a:lnTo>
                  <a:lnTo>
                    <a:pt x="8337" y="128155"/>
                  </a:lnTo>
                  <a:lnTo>
                    <a:pt x="7427" y="129974"/>
                  </a:lnTo>
                  <a:lnTo>
                    <a:pt x="6593" y="131793"/>
                  </a:lnTo>
                  <a:lnTo>
                    <a:pt x="5760" y="133688"/>
                  </a:lnTo>
                  <a:lnTo>
                    <a:pt x="5078" y="135582"/>
                  </a:lnTo>
                  <a:lnTo>
                    <a:pt x="4471" y="137553"/>
                  </a:lnTo>
                  <a:lnTo>
                    <a:pt x="3865" y="139523"/>
                  </a:lnTo>
                  <a:lnTo>
                    <a:pt x="3410" y="141494"/>
                  </a:lnTo>
                  <a:lnTo>
                    <a:pt x="2956" y="143540"/>
                  </a:lnTo>
                  <a:lnTo>
                    <a:pt x="2653" y="145586"/>
                  </a:lnTo>
                  <a:lnTo>
                    <a:pt x="2501" y="146874"/>
                  </a:lnTo>
                  <a:lnTo>
                    <a:pt x="2425" y="148466"/>
                  </a:lnTo>
                  <a:lnTo>
                    <a:pt x="2349" y="152104"/>
                  </a:lnTo>
                  <a:lnTo>
                    <a:pt x="2425" y="155742"/>
                  </a:lnTo>
                  <a:lnTo>
                    <a:pt x="2577" y="157333"/>
                  </a:lnTo>
                  <a:lnTo>
                    <a:pt x="2728" y="158697"/>
                  </a:lnTo>
                  <a:lnTo>
                    <a:pt x="3335" y="161653"/>
                  </a:lnTo>
                  <a:lnTo>
                    <a:pt x="3638" y="163169"/>
                  </a:lnTo>
                  <a:lnTo>
                    <a:pt x="4017" y="164609"/>
                  </a:lnTo>
                  <a:lnTo>
                    <a:pt x="4471" y="166048"/>
                  </a:lnTo>
                  <a:lnTo>
                    <a:pt x="4926" y="167488"/>
                  </a:lnTo>
                  <a:lnTo>
                    <a:pt x="5457" y="168853"/>
                  </a:lnTo>
                  <a:lnTo>
                    <a:pt x="5987" y="170217"/>
                  </a:lnTo>
                  <a:lnTo>
                    <a:pt x="6593" y="171581"/>
                  </a:lnTo>
                  <a:lnTo>
                    <a:pt x="7200" y="172945"/>
                  </a:lnTo>
                  <a:lnTo>
                    <a:pt x="7882" y="174309"/>
                  </a:lnTo>
                  <a:lnTo>
                    <a:pt x="8640" y="175598"/>
                  </a:lnTo>
                  <a:lnTo>
                    <a:pt x="10231" y="178174"/>
                  </a:lnTo>
                  <a:lnTo>
                    <a:pt x="11974" y="180751"/>
                  </a:lnTo>
                  <a:lnTo>
                    <a:pt x="12884" y="181812"/>
                  </a:lnTo>
                  <a:lnTo>
                    <a:pt x="13945" y="183025"/>
                  </a:lnTo>
                  <a:lnTo>
                    <a:pt x="15157" y="184389"/>
                  </a:lnTo>
                  <a:lnTo>
                    <a:pt x="16521" y="185753"/>
                  </a:lnTo>
                  <a:lnTo>
                    <a:pt x="17886" y="187117"/>
                  </a:lnTo>
                  <a:lnTo>
                    <a:pt x="19250" y="188330"/>
                  </a:lnTo>
                  <a:lnTo>
                    <a:pt x="20462" y="189467"/>
                  </a:lnTo>
                  <a:lnTo>
                    <a:pt x="21599" y="190300"/>
                  </a:lnTo>
                  <a:lnTo>
                    <a:pt x="23342" y="191589"/>
                  </a:lnTo>
                  <a:lnTo>
                    <a:pt x="25161" y="192725"/>
                  </a:lnTo>
                  <a:lnTo>
                    <a:pt x="26980" y="193862"/>
                  </a:lnTo>
                  <a:lnTo>
                    <a:pt x="28875" y="194847"/>
                  </a:lnTo>
                  <a:lnTo>
                    <a:pt x="30769" y="195757"/>
                  </a:lnTo>
                  <a:lnTo>
                    <a:pt x="32664" y="196590"/>
                  </a:lnTo>
                  <a:lnTo>
                    <a:pt x="34559" y="197348"/>
                  </a:lnTo>
                  <a:lnTo>
                    <a:pt x="36529" y="198030"/>
                  </a:lnTo>
                  <a:lnTo>
                    <a:pt x="38575" y="198637"/>
                  </a:lnTo>
                  <a:lnTo>
                    <a:pt x="40546" y="199091"/>
                  </a:lnTo>
                  <a:lnTo>
                    <a:pt x="42592" y="199546"/>
                  </a:lnTo>
                  <a:lnTo>
                    <a:pt x="44638" y="199849"/>
                  </a:lnTo>
                  <a:lnTo>
                    <a:pt x="46685" y="200077"/>
                  </a:lnTo>
                  <a:lnTo>
                    <a:pt x="48731" y="200228"/>
                  </a:lnTo>
                  <a:lnTo>
                    <a:pt x="50853" y="200304"/>
                  </a:lnTo>
                  <a:lnTo>
                    <a:pt x="52975" y="200228"/>
                  </a:lnTo>
                  <a:lnTo>
                    <a:pt x="55703" y="200077"/>
                  </a:lnTo>
                  <a:lnTo>
                    <a:pt x="58356" y="199774"/>
                  </a:lnTo>
                  <a:lnTo>
                    <a:pt x="60857" y="199319"/>
                  </a:lnTo>
                  <a:lnTo>
                    <a:pt x="63358" y="198788"/>
                  </a:lnTo>
                  <a:lnTo>
                    <a:pt x="65859" y="198106"/>
                  </a:lnTo>
                  <a:lnTo>
                    <a:pt x="68284" y="197273"/>
                  </a:lnTo>
                  <a:lnTo>
                    <a:pt x="70709" y="196287"/>
                  </a:lnTo>
                  <a:lnTo>
                    <a:pt x="73134" y="195151"/>
                  </a:lnTo>
                  <a:lnTo>
                    <a:pt x="74877" y="194241"/>
                  </a:lnTo>
                  <a:lnTo>
                    <a:pt x="76620" y="193256"/>
                  </a:lnTo>
                  <a:lnTo>
                    <a:pt x="78288" y="192119"/>
                  </a:lnTo>
                  <a:lnTo>
                    <a:pt x="79955" y="190982"/>
                  </a:lnTo>
                  <a:lnTo>
                    <a:pt x="81546" y="189770"/>
                  </a:lnTo>
                  <a:lnTo>
                    <a:pt x="83138" y="188557"/>
                  </a:lnTo>
                  <a:lnTo>
                    <a:pt x="84578" y="187193"/>
                  </a:lnTo>
                  <a:lnTo>
                    <a:pt x="86018" y="185753"/>
                  </a:lnTo>
                  <a:lnTo>
                    <a:pt x="87458" y="184313"/>
                  </a:lnTo>
                  <a:lnTo>
                    <a:pt x="88746" y="182797"/>
                  </a:lnTo>
                  <a:lnTo>
                    <a:pt x="90034" y="181282"/>
                  </a:lnTo>
                  <a:lnTo>
                    <a:pt x="91247" y="179614"/>
                  </a:lnTo>
                  <a:lnTo>
                    <a:pt x="92384" y="177947"/>
                  </a:lnTo>
                  <a:lnTo>
                    <a:pt x="93445" y="176280"/>
                  </a:lnTo>
                  <a:lnTo>
                    <a:pt x="94430" y="174461"/>
                  </a:lnTo>
                  <a:lnTo>
                    <a:pt x="95339" y="172718"/>
                  </a:lnTo>
                  <a:lnTo>
                    <a:pt x="96325" y="170520"/>
                  </a:lnTo>
                  <a:lnTo>
                    <a:pt x="97083" y="168701"/>
                  </a:lnTo>
                  <a:lnTo>
                    <a:pt x="97613" y="167185"/>
                  </a:lnTo>
                  <a:lnTo>
                    <a:pt x="97840" y="165897"/>
                  </a:lnTo>
                  <a:lnTo>
                    <a:pt x="97916" y="165518"/>
                  </a:lnTo>
                  <a:lnTo>
                    <a:pt x="98068" y="165215"/>
                  </a:lnTo>
                  <a:lnTo>
                    <a:pt x="98295" y="165063"/>
                  </a:lnTo>
                  <a:lnTo>
                    <a:pt x="98674" y="164987"/>
                  </a:lnTo>
                  <a:lnTo>
                    <a:pt x="99432" y="164836"/>
                  </a:lnTo>
                  <a:lnTo>
                    <a:pt x="100114" y="164836"/>
                  </a:lnTo>
                  <a:lnTo>
                    <a:pt x="100796" y="164987"/>
                  </a:lnTo>
                  <a:lnTo>
                    <a:pt x="101402" y="165215"/>
                  </a:lnTo>
                  <a:lnTo>
                    <a:pt x="101781" y="165291"/>
                  </a:lnTo>
                  <a:lnTo>
                    <a:pt x="102312" y="165366"/>
                  </a:lnTo>
                  <a:lnTo>
                    <a:pt x="103600" y="165518"/>
                  </a:lnTo>
                  <a:lnTo>
                    <a:pt x="104282" y="165518"/>
                  </a:lnTo>
                  <a:lnTo>
                    <a:pt x="104813" y="165594"/>
                  </a:lnTo>
                  <a:lnTo>
                    <a:pt x="105268" y="165745"/>
                  </a:lnTo>
                  <a:lnTo>
                    <a:pt x="105571" y="165897"/>
                  </a:lnTo>
                  <a:lnTo>
                    <a:pt x="105874" y="166048"/>
                  </a:lnTo>
                  <a:lnTo>
                    <a:pt x="107162" y="166048"/>
                  </a:lnTo>
                  <a:lnTo>
                    <a:pt x="107768" y="165973"/>
                  </a:lnTo>
                  <a:lnTo>
                    <a:pt x="108223" y="165973"/>
                  </a:lnTo>
                  <a:lnTo>
                    <a:pt x="108678" y="166124"/>
                  </a:lnTo>
                  <a:lnTo>
                    <a:pt x="109284" y="166427"/>
                  </a:lnTo>
                  <a:lnTo>
                    <a:pt x="110421" y="166958"/>
                  </a:lnTo>
                  <a:lnTo>
                    <a:pt x="111558" y="167413"/>
                  </a:lnTo>
                  <a:lnTo>
                    <a:pt x="112770" y="167792"/>
                  </a:lnTo>
                  <a:lnTo>
                    <a:pt x="113983" y="168095"/>
                  </a:lnTo>
                  <a:lnTo>
                    <a:pt x="115196" y="168246"/>
                  </a:lnTo>
                  <a:lnTo>
                    <a:pt x="116484" y="168322"/>
                  </a:lnTo>
                  <a:lnTo>
                    <a:pt x="117697" y="168322"/>
                  </a:lnTo>
                  <a:lnTo>
                    <a:pt x="118909" y="168171"/>
                  </a:lnTo>
                  <a:lnTo>
                    <a:pt x="119743" y="168019"/>
                  </a:lnTo>
                  <a:lnTo>
                    <a:pt x="120501" y="167792"/>
                  </a:lnTo>
                  <a:lnTo>
                    <a:pt x="121410" y="167488"/>
                  </a:lnTo>
                  <a:lnTo>
                    <a:pt x="122244" y="167185"/>
                  </a:lnTo>
                  <a:lnTo>
                    <a:pt x="123002" y="166731"/>
                  </a:lnTo>
                  <a:lnTo>
                    <a:pt x="123759" y="166352"/>
                  </a:lnTo>
                  <a:lnTo>
                    <a:pt x="124517" y="165821"/>
                  </a:lnTo>
                  <a:lnTo>
                    <a:pt x="125048" y="165366"/>
                  </a:lnTo>
                  <a:lnTo>
                    <a:pt x="125578" y="164912"/>
                  </a:lnTo>
                  <a:lnTo>
                    <a:pt x="126109" y="164230"/>
                  </a:lnTo>
                  <a:lnTo>
                    <a:pt x="127170" y="162714"/>
                  </a:lnTo>
                  <a:lnTo>
                    <a:pt x="128155" y="161047"/>
                  </a:lnTo>
                  <a:lnTo>
                    <a:pt x="128610" y="160289"/>
                  </a:lnTo>
                  <a:lnTo>
                    <a:pt x="128913" y="159531"/>
                  </a:lnTo>
                  <a:lnTo>
                    <a:pt x="129443" y="158167"/>
                  </a:lnTo>
                  <a:lnTo>
                    <a:pt x="132475" y="158091"/>
                  </a:lnTo>
                  <a:lnTo>
                    <a:pt x="135582" y="158015"/>
                  </a:lnTo>
                  <a:lnTo>
                    <a:pt x="135431" y="158849"/>
                  </a:lnTo>
                  <a:lnTo>
                    <a:pt x="135431" y="159228"/>
                  </a:lnTo>
                  <a:lnTo>
                    <a:pt x="135431" y="159607"/>
                  </a:lnTo>
                  <a:lnTo>
                    <a:pt x="135506" y="159834"/>
                  </a:lnTo>
                  <a:lnTo>
                    <a:pt x="135658" y="160061"/>
                  </a:lnTo>
                  <a:lnTo>
                    <a:pt x="135810" y="160289"/>
                  </a:lnTo>
                  <a:lnTo>
                    <a:pt x="136113" y="160364"/>
                  </a:lnTo>
                  <a:lnTo>
                    <a:pt x="136795" y="160668"/>
                  </a:lnTo>
                  <a:lnTo>
                    <a:pt x="137780" y="160819"/>
                  </a:lnTo>
                  <a:lnTo>
                    <a:pt x="138841" y="160895"/>
                  </a:lnTo>
                  <a:lnTo>
                    <a:pt x="139675" y="160971"/>
                  </a:lnTo>
                  <a:lnTo>
                    <a:pt x="140054" y="161122"/>
                  </a:lnTo>
                  <a:lnTo>
                    <a:pt x="140432" y="161274"/>
                  </a:lnTo>
                  <a:lnTo>
                    <a:pt x="140811" y="161426"/>
                  </a:lnTo>
                  <a:lnTo>
                    <a:pt x="141115" y="161501"/>
                  </a:lnTo>
                  <a:lnTo>
                    <a:pt x="141493" y="161350"/>
                  </a:lnTo>
                  <a:lnTo>
                    <a:pt x="141948" y="161122"/>
                  </a:lnTo>
                  <a:lnTo>
                    <a:pt x="142479" y="160971"/>
                  </a:lnTo>
                  <a:lnTo>
                    <a:pt x="142933" y="160819"/>
                  </a:lnTo>
                  <a:lnTo>
                    <a:pt x="143540" y="160743"/>
                  </a:lnTo>
                  <a:lnTo>
                    <a:pt x="144146" y="160668"/>
                  </a:lnTo>
                  <a:lnTo>
                    <a:pt x="145131" y="160668"/>
                  </a:lnTo>
                  <a:lnTo>
                    <a:pt x="145662" y="160516"/>
                  </a:lnTo>
                  <a:lnTo>
                    <a:pt x="145965" y="160137"/>
                  </a:lnTo>
                  <a:lnTo>
                    <a:pt x="146420" y="159607"/>
                  </a:lnTo>
                  <a:lnTo>
                    <a:pt x="146874" y="158773"/>
                  </a:lnTo>
                  <a:lnTo>
                    <a:pt x="147329" y="157939"/>
                  </a:lnTo>
                  <a:lnTo>
                    <a:pt x="147708" y="157030"/>
                  </a:lnTo>
                  <a:lnTo>
                    <a:pt x="148087" y="156196"/>
                  </a:lnTo>
                  <a:lnTo>
                    <a:pt x="148314" y="155438"/>
                  </a:lnTo>
                  <a:lnTo>
                    <a:pt x="148390" y="154908"/>
                  </a:lnTo>
                  <a:lnTo>
                    <a:pt x="148390" y="154605"/>
                  </a:lnTo>
                  <a:lnTo>
                    <a:pt x="148314" y="154302"/>
                  </a:lnTo>
                  <a:lnTo>
                    <a:pt x="148163" y="153998"/>
                  </a:lnTo>
                  <a:lnTo>
                    <a:pt x="147935" y="153847"/>
                  </a:lnTo>
                  <a:lnTo>
                    <a:pt x="147556" y="153695"/>
                  </a:lnTo>
                  <a:lnTo>
                    <a:pt x="147102" y="153544"/>
                  </a:lnTo>
                  <a:lnTo>
                    <a:pt x="145813" y="153392"/>
                  </a:lnTo>
                  <a:lnTo>
                    <a:pt x="144222" y="153241"/>
                  </a:lnTo>
                  <a:lnTo>
                    <a:pt x="143161" y="153089"/>
                  </a:lnTo>
                  <a:lnTo>
                    <a:pt x="142782" y="153013"/>
                  </a:lnTo>
                  <a:lnTo>
                    <a:pt x="142403" y="153089"/>
                  </a:lnTo>
                  <a:lnTo>
                    <a:pt x="142024" y="153165"/>
                  </a:lnTo>
                  <a:lnTo>
                    <a:pt x="141569" y="153316"/>
                  </a:lnTo>
                  <a:lnTo>
                    <a:pt x="141115" y="153468"/>
                  </a:lnTo>
                  <a:lnTo>
                    <a:pt x="140508" y="153544"/>
                  </a:lnTo>
                  <a:lnTo>
                    <a:pt x="139902" y="153619"/>
                  </a:lnTo>
                  <a:lnTo>
                    <a:pt x="139220" y="153619"/>
                  </a:lnTo>
                  <a:lnTo>
                    <a:pt x="138538" y="153695"/>
                  </a:lnTo>
                  <a:lnTo>
                    <a:pt x="138083" y="153695"/>
                  </a:lnTo>
                  <a:lnTo>
                    <a:pt x="137780" y="153847"/>
                  </a:lnTo>
                  <a:lnTo>
                    <a:pt x="137704" y="153998"/>
                  </a:lnTo>
                  <a:lnTo>
                    <a:pt x="137553" y="154074"/>
                  </a:lnTo>
                  <a:lnTo>
                    <a:pt x="137325" y="154226"/>
                  </a:lnTo>
                  <a:lnTo>
                    <a:pt x="136643" y="154302"/>
                  </a:lnTo>
                  <a:lnTo>
                    <a:pt x="135734" y="154302"/>
                  </a:lnTo>
                  <a:lnTo>
                    <a:pt x="134748" y="154150"/>
                  </a:lnTo>
                  <a:lnTo>
                    <a:pt x="134445" y="154074"/>
                  </a:lnTo>
                  <a:lnTo>
                    <a:pt x="134370" y="153998"/>
                  </a:lnTo>
                  <a:lnTo>
                    <a:pt x="134445" y="153847"/>
                  </a:lnTo>
                  <a:lnTo>
                    <a:pt x="134976" y="153468"/>
                  </a:lnTo>
                  <a:lnTo>
                    <a:pt x="136188" y="152710"/>
                  </a:lnTo>
                  <a:lnTo>
                    <a:pt x="138083" y="151497"/>
                  </a:lnTo>
                  <a:lnTo>
                    <a:pt x="140054" y="150058"/>
                  </a:lnTo>
                  <a:lnTo>
                    <a:pt x="141797" y="148693"/>
                  </a:lnTo>
                  <a:lnTo>
                    <a:pt x="143237" y="147329"/>
                  </a:lnTo>
                  <a:lnTo>
                    <a:pt x="143994" y="146496"/>
                  </a:lnTo>
                  <a:lnTo>
                    <a:pt x="144904" y="145435"/>
                  </a:lnTo>
                  <a:lnTo>
                    <a:pt x="146950" y="142782"/>
                  </a:lnTo>
                  <a:lnTo>
                    <a:pt x="149224" y="139599"/>
                  </a:lnTo>
                  <a:lnTo>
                    <a:pt x="151649" y="136037"/>
                  </a:lnTo>
                  <a:lnTo>
                    <a:pt x="153468" y="133081"/>
                  </a:lnTo>
                  <a:lnTo>
                    <a:pt x="155211" y="130126"/>
                  </a:lnTo>
                  <a:lnTo>
                    <a:pt x="157257" y="126185"/>
                  </a:lnTo>
                  <a:lnTo>
                    <a:pt x="160061" y="120652"/>
                  </a:lnTo>
                  <a:lnTo>
                    <a:pt x="162335" y="116181"/>
                  </a:lnTo>
                  <a:lnTo>
                    <a:pt x="164229" y="112543"/>
                  </a:lnTo>
                  <a:lnTo>
                    <a:pt x="165897" y="109512"/>
                  </a:lnTo>
                  <a:lnTo>
                    <a:pt x="167412" y="107086"/>
                  </a:lnTo>
                  <a:lnTo>
                    <a:pt x="168777" y="105040"/>
                  </a:lnTo>
                  <a:lnTo>
                    <a:pt x="170217" y="103297"/>
                  </a:lnTo>
                  <a:lnTo>
                    <a:pt x="171657" y="101630"/>
                  </a:lnTo>
                  <a:lnTo>
                    <a:pt x="173324" y="100038"/>
                  </a:lnTo>
                  <a:lnTo>
                    <a:pt x="175143" y="98371"/>
                  </a:lnTo>
                  <a:lnTo>
                    <a:pt x="175446" y="99735"/>
                  </a:lnTo>
                  <a:lnTo>
                    <a:pt x="175901" y="101099"/>
                  </a:lnTo>
                  <a:lnTo>
                    <a:pt x="176128" y="101706"/>
                  </a:lnTo>
                  <a:lnTo>
                    <a:pt x="176431" y="102236"/>
                  </a:lnTo>
                  <a:lnTo>
                    <a:pt x="176810" y="102767"/>
                  </a:lnTo>
                  <a:lnTo>
                    <a:pt x="177189" y="103297"/>
                  </a:lnTo>
                  <a:lnTo>
                    <a:pt x="178098" y="104358"/>
                  </a:lnTo>
                  <a:lnTo>
                    <a:pt x="178629" y="104813"/>
                  </a:lnTo>
                  <a:lnTo>
                    <a:pt x="179159" y="105268"/>
                  </a:lnTo>
                  <a:lnTo>
                    <a:pt x="180372" y="106025"/>
                  </a:lnTo>
                  <a:lnTo>
                    <a:pt x="180902" y="106329"/>
                  </a:lnTo>
                  <a:lnTo>
                    <a:pt x="181433" y="106556"/>
                  </a:lnTo>
                  <a:lnTo>
                    <a:pt x="181888" y="106708"/>
                  </a:lnTo>
                  <a:lnTo>
                    <a:pt x="182342" y="106783"/>
                  </a:lnTo>
                  <a:lnTo>
                    <a:pt x="182418" y="106783"/>
                  </a:lnTo>
                  <a:lnTo>
                    <a:pt x="182418" y="106859"/>
                  </a:lnTo>
                  <a:lnTo>
                    <a:pt x="182191" y="107238"/>
                  </a:lnTo>
                  <a:lnTo>
                    <a:pt x="181509" y="107996"/>
                  </a:lnTo>
                  <a:lnTo>
                    <a:pt x="180296" y="109133"/>
                  </a:lnTo>
                  <a:lnTo>
                    <a:pt x="178326" y="111027"/>
                  </a:lnTo>
                  <a:lnTo>
                    <a:pt x="176583" y="112922"/>
                  </a:lnTo>
                  <a:lnTo>
                    <a:pt x="174991" y="114741"/>
                  </a:lnTo>
                  <a:lnTo>
                    <a:pt x="173551" y="116560"/>
                  </a:lnTo>
                  <a:lnTo>
                    <a:pt x="172187" y="118454"/>
                  </a:lnTo>
                  <a:lnTo>
                    <a:pt x="170899" y="120501"/>
                  </a:lnTo>
                  <a:lnTo>
                    <a:pt x="169686" y="122623"/>
                  </a:lnTo>
                  <a:lnTo>
                    <a:pt x="168474" y="125048"/>
                  </a:lnTo>
                  <a:lnTo>
                    <a:pt x="167337" y="127397"/>
                  </a:lnTo>
                  <a:lnTo>
                    <a:pt x="166276" y="129747"/>
                  </a:lnTo>
                  <a:lnTo>
                    <a:pt x="165290" y="132096"/>
                  </a:lnTo>
                  <a:lnTo>
                    <a:pt x="164381" y="134370"/>
                  </a:lnTo>
                  <a:lnTo>
                    <a:pt x="163623" y="136643"/>
                  </a:lnTo>
                  <a:lnTo>
                    <a:pt x="162865" y="138917"/>
                  </a:lnTo>
                  <a:lnTo>
                    <a:pt x="162259" y="141115"/>
                  </a:lnTo>
                  <a:lnTo>
                    <a:pt x="161728" y="143313"/>
                  </a:lnTo>
                  <a:lnTo>
                    <a:pt x="161274" y="145510"/>
                  </a:lnTo>
                  <a:lnTo>
                    <a:pt x="160971" y="147632"/>
                  </a:lnTo>
                  <a:lnTo>
                    <a:pt x="160819" y="149224"/>
                  </a:lnTo>
                  <a:lnTo>
                    <a:pt x="160895" y="149754"/>
                  </a:lnTo>
                  <a:lnTo>
                    <a:pt x="160895" y="149982"/>
                  </a:lnTo>
                  <a:lnTo>
                    <a:pt x="161122" y="150058"/>
                  </a:lnTo>
                  <a:lnTo>
                    <a:pt x="161653" y="150209"/>
                  </a:lnTo>
                  <a:lnTo>
                    <a:pt x="163017" y="150512"/>
                  </a:lnTo>
                  <a:lnTo>
                    <a:pt x="164381" y="150740"/>
                  </a:lnTo>
                  <a:lnTo>
                    <a:pt x="164836" y="150815"/>
                  </a:lnTo>
                  <a:lnTo>
                    <a:pt x="165063" y="150815"/>
                  </a:lnTo>
                  <a:lnTo>
                    <a:pt x="165139" y="150664"/>
                  </a:lnTo>
                  <a:lnTo>
                    <a:pt x="165290" y="150285"/>
                  </a:lnTo>
                  <a:lnTo>
                    <a:pt x="165442" y="149375"/>
                  </a:lnTo>
                  <a:lnTo>
                    <a:pt x="165594" y="148693"/>
                  </a:lnTo>
                  <a:lnTo>
                    <a:pt x="165594" y="148618"/>
                  </a:lnTo>
                  <a:lnTo>
                    <a:pt x="165669" y="148693"/>
                  </a:lnTo>
                  <a:lnTo>
                    <a:pt x="165745" y="149603"/>
                  </a:lnTo>
                  <a:lnTo>
                    <a:pt x="165897" y="151422"/>
                  </a:lnTo>
                  <a:lnTo>
                    <a:pt x="166200" y="154302"/>
                  </a:lnTo>
                  <a:lnTo>
                    <a:pt x="166503" y="156878"/>
                  </a:lnTo>
                  <a:lnTo>
                    <a:pt x="166958" y="159379"/>
                  </a:lnTo>
                  <a:lnTo>
                    <a:pt x="167488" y="161729"/>
                  </a:lnTo>
                  <a:lnTo>
                    <a:pt x="168170" y="164002"/>
                  </a:lnTo>
                  <a:lnTo>
                    <a:pt x="169004" y="166200"/>
                  </a:lnTo>
                  <a:lnTo>
                    <a:pt x="169913" y="168474"/>
                  </a:lnTo>
                  <a:lnTo>
                    <a:pt x="171050" y="170823"/>
                  </a:lnTo>
                  <a:lnTo>
                    <a:pt x="171960" y="172566"/>
                  </a:lnTo>
                  <a:lnTo>
                    <a:pt x="172945" y="174233"/>
                  </a:lnTo>
                  <a:lnTo>
                    <a:pt x="174006" y="175901"/>
                  </a:lnTo>
                  <a:lnTo>
                    <a:pt x="175067" y="177492"/>
                  </a:lnTo>
                  <a:lnTo>
                    <a:pt x="176280" y="179008"/>
                  </a:lnTo>
                  <a:lnTo>
                    <a:pt x="177492" y="180448"/>
                  </a:lnTo>
                  <a:lnTo>
                    <a:pt x="178780" y="181888"/>
                  </a:lnTo>
                  <a:lnTo>
                    <a:pt x="180069" y="183252"/>
                  </a:lnTo>
                  <a:lnTo>
                    <a:pt x="181509" y="184616"/>
                  </a:lnTo>
                  <a:lnTo>
                    <a:pt x="182949" y="185829"/>
                  </a:lnTo>
                  <a:lnTo>
                    <a:pt x="184464" y="187041"/>
                  </a:lnTo>
                  <a:lnTo>
                    <a:pt x="186056" y="188254"/>
                  </a:lnTo>
                  <a:lnTo>
                    <a:pt x="187647" y="189315"/>
                  </a:lnTo>
                  <a:lnTo>
                    <a:pt x="189391" y="190376"/>
                  </a:lnTo>
                  <a:lnTo>
                    <a:pt x="191134" y="191361"/>
                  </a:lnTo>
                  <a:lnTo>
                    <a:pt x="192877" y="192271"/>
                  </a:lnTo>
                  <a:lnTo>
                    <a:pt x="195454" y="193483"/>
                  </a:lnTo>
                  <a:lnTo>
                    <a:pt x="198030" y="194468"/>
                  </a:lnTo>
                  <a:lnTo>
                    <a:pt x="200607" y="195302"/>
                  </a:lnTo>
                  <a:lnTo>
                    <a:pt x="203184" y="195984"/>
                  </a:lnTo>
                  <a:lnTo>
                    <a:pt x="205836" y="196515"/>
                  </a:lnTo>
                  <a:lnTo>
                    <a:pt x="208565" y="196894"/>
                  </a:lnTo>
                  <a:lnTo>
                    <a:pt x="211293" y="197121"/>
                  </a:lnTo>
                  <a:lnTo>
                    <a:pt x="214097" y="197197"/>
                  </a:lnTo>
                  <a:lnTo>
                    <a:pt x="215689" y="197197"/>
                  </a:lnTo>
                  <a:lnTo>
                    <a:pt x="217356" y="197121"/>
                  </a:lnTo>
                  <a:lnTo>
                    <a:pt x="218947" y="196969"/>
                  </a:lnTo>
                  <a:lnTo>
                    <a:pt x="220539" y="196818"/>
                  </a:lnTo>
                  <a:lnTo>
                    <a:pt x="222130" y="196590"/>
                  </a:lnTo>
                  <a:lnTo>
                    <a:pt x="223646" y="196287"/>
                  </a:lnTo>
                  <a:lnTo>
                    <a:pt x="225238" y="195984"/>
                  </a:lnTo>
                  <a:lnTo>
                    <a:pt x="226753" y="195529"/>
                  </a:lnTo>
                  <a:lnTo>
                    <a:pt x="228269" y="195151"/>
                  </a:lnTo>
                  <a:lnTo>
                    <a:pt x="229785" y="194620"/>
                  </a:lnTo>
                  <a:lnTo>
                    <a:pt x="231301" y="194090"/>
                  </a:lnTo>
                  <a:lnTo>
                    <a:pt x="232740" y="193483"/>
                  </a:lnTo>
                  <a:lnTo>
                    <a:pt x="234180" y="192877"/>
                  </a:lnTo>
                  <a:lnTo>
                    <a:pt x="235620" y="192195"/>
                  </a:lnTo>
                  <a:lnTo>
                    <a:pt x="236985" y="191437"/>
                  </a:lnTo>
                  <a:lnTo>
                    <a:pt x="238349" y="190679"/>
                  </a:lnTo>
                  <a:lnTo>
                    <a:pt x="240698" y="189163"/>
                  </a:lnTo>
                  <a:lnTo>
                    <a:pt x="242972" y="187572"/>
                  </a:lnTo>
                  <a:lnTo>
                    <a:pt x="245094" y="185905"/>
                  </a:lnTo>
                  <a:lnTo>
                    <a:pt x="247064" y="184086"/>
                  </a:lnTo>
                  <a:lnTo>
                    <a:pt x="248959" y="182191"/>
                  </a:lnTo>
                  <a:lnTo>
                    <a:pt x="250778" y="180221"/>
                  </a:lnTo>
                  <a:lnTo>
                    <a:pt x="252445" y="178174"/>
                  </a:lnTo>
                  <a:lnTo>
                    <a:pt x="253961" y="175977"/>
                  </a:lnTo>
                  <a:lnTo>
                    <a:pt x="255401" y="173779"/>
                  </a:lnTo>
                  <a:lnTo>
                    <a:pt x="256689" y="171429"/>
                  </a:lnTo>
                  <a:lnTo>
                    <a:pt x="257826" y="169004"/>
                  </a:lnTo>
                  <a:lnTo>
                    <a:pt x="258887" y="166579"/>
                  </a:lnTo>
                  <a:lnTo>
                    <a:pt x="259796" y="164002"/>
                  </a:lnTo>
                  <a:lnTo>
                    <a:pt x="260554" y="161350"/>
                  </a:lnTo>
                  <a:lnTo>
                    <a:pt x="261160" y="158697"/>
                  </a:lnTo>
                  <a:lnTo>
                    <a:pt x="261615" y="155969"/>
                  </a:lnTo>
                  <a:lnTo>
                    <a:pt x="261767" y="154680"/>
                  </a:lnTo>
                  <a:lnTo>
                    <a:pt x="261918" y="153165"/>
                  </a:lnTo>
                  <a:lnTo>
                    <a:pt x="261994" y="149603"/>
                  </a:lnTo>
                  <a:lnTo>
                    <a:pt x="261994" y="146117"/>
                  </a:lnTo>
                  <a:lnTo>
                    <a:pt x="261918" y="144601"/>
                  </a:lnTo>
                  <a:lnTo>
                    <a:pt x="261767" y="143313"/>
                  </a:lnTo>
                  <a:lnTo>
                    <a:pt x="261388" y="140736"/>
                  </a:lnTo>
                  <a:lnTo>
                    <a:pt x="260857" y="138159"/>
                  </a:lnTo>
                  <a:lnTo>
                    <a:pt x="260175" y="135658"/>
                  </a:lnTo>
                  <a:lnTo>
                    <a:pt x="259342" y="133157"/>
                  </a:lnTo>
                  <a:lnTo>
                    <a:pt x="258432" y="130808"/>
                  </a:lnTo>
                  <a:lnTo>
                    <a:pt x="257371" y="128383"/>
                  </a:lnTo>
                  <a:lnTo>
                    <a:pt x="256234" y="126109"/>
                  </a:lnTo>
                  <a:lnTo>
                    <a:pt x="254946" y="123911"/>
                  </a:lnTo>
                  <a:lnTo>
                    <a:pt x="253582" y="121789"/>
                  </a:lnTo>
                  <a:lnTo>
                    <a:pt x="252142" y="119667"/>
                  </a:lnTo>
                  <a:lnTo>
                    <a:pt x="250550" y="117697"/>
                  </a:lnTo>
                  <a:lnTo>
                    <a:pt x="248883" y="115878"/>
                  </a:lnTo>
                  <a:lnTo>
                    <a:pt x="247140" y="114059"/>
                  </a:lnTo>
                  <a:lnTo>
                    <a:pt x="245245" y="112392"/>
                  </a:lnTo>
                  <a:lnTo>
                    <a:pt x="243275" y="110876"/>
                  </a:lnTo>
                  <a:lnTo>
                    <a:pt x="241304" y="109436"/>
                  </a:lnTo>
                  <a:lnTo>
                    <a:pt x="239864" y="108526"/>
                  </a:lnTo>
                  <a:lnTo>
                    <a:pt x="238500" y="107693"/>
                  </a:lnTo>
                  <a:lnTo>
                    <a:pt x="237060" y="106935"/>
                  </a:lnTo>
                  <a:lnTo>
                    <a:pt x="235696" y="106177"/>
                  </a:lnTo>
                  <a:lnTo>
                    <a:pt x="234256" y="105495"/>
                  </a:lnTo>
                  <a:lnTo>
                    <a:pt x="232816" y="104813"/>
                  </a:lnTo>
                  <a:lnTo>
                    <a:pt x="231376" y="104282"/>
                  </a:lnTo>
                  <a:lnTo>
                    <a:pt x="229936" y="103752"/>
                  </a:lnTo>
                  <a:lnTo>
                    <a:pt x="228421" y="103221"/>
                  </a:lnTo>
                  <a:lnTo>
                    <a:pt x="226981" y="102767"/>
                  </a:lnTo>
                  <a:lnTo>
                    <a:pt x="225465" y="102388"/>
                  </a:lnTo>
                  <a:lnTo>
                    <a:pt x="223949" y="102009"/>
                  </a:lnTo>
                  <a:lnTo>
                    <a:pt x="222434" y="101706"/>
                  </a:lnTo>
                  <a:lnTo>
                    <a:pt x="220842" y="101478"/>
                  </a:lnTo>
                  <a:lnTo>
                    <a:pt x="219326" y="101251"/>
                  </a:lnTo>
                  <a:lnTo>
                    <a:pt x="217735" y="101099"/>
                  </a:lnTo>
                  <a:lnTo>
                    <a:pt x="216446" y="100948"/>
                  </a:lnTo>
                  <a:lnTo>
                    <a:pt x="216219" y="100872"/>
                  </a:lnTo>
                  <a:lnTo>
                    <a:pt x="216295" y="100872"/>
                  </a:lnTo>
                  <a:lnTo>
                    <a:pt x="216901" y="100796"/>
                  </a:lnTo>
                  <a:lnTo>
                    <a:pt x="216750" y="99129"/>
                  </a:lnTo>
                  <a:lnTo>
                    <a:pt x="216750" y="98371"/>
                  </a:lnTo>
                  <a:lnTo>
                    <a:pt x="216598" y="97765"/>
                  </a:lnTo>
                  <a:lnTo>
                    <a:pt x="216446" y="97386"/>
                  </a:lnTo>
                  <a:lnTo>
                    <a:pt x="216219" y="97158"/>
                  </a:lnTo>
                  <a:lnTo>
                    <a:pt x="215916" y="97007"/>
                  </a:lnTo>
                  <a:lnTo>
                    <a:pt x="215385" y="96931"/>
                  </a:lnTo>
                  <a:lnTo>
                    <a:pt x="213870" y="96931"/>
                  </a:lnTo>
                  <a:lnTo>
                    <a:pt x="211975" y="97158"/>
                  </a:lnTo>
                  <a:lnTo>
                    <a:pt x="209777" y="97386"/>
                  </a:lnTo>
                  <a:lnTo>
                    <a:pt x="205078" y="98144"/>
                  </a:lnTo>
                  <a:lnTo>
                    <a:pt x="202729" y="98523"/>
                  </a:lnTo>
                  <a:lnTo>
                    <a:pt x="200455" y="98977"/>
                  </a:lnTo>
                  <a:lnTo>
                    <a:pt x="198561" y="99432"/>
                  </a:lnTo>
                  <a:lnTo>
                    <a:pt x="196893" y="99811"/>
                  </a:lnTo>
                  <a:lnTo>
                    <a:pt x="194620" y="100417"/>
                  </a:lnTo>
                  <a:lnTo>
                    <a:pt x="194468" y="100417"/>
                  </a:lnTo>
                  <a:lnTo>
                    <a:pt x="194317" y="100190"/>
                  </a:lnTo>
                  <a:lnTo>
                    <a:pt x="194165" y="99963"/>
                  </a:lnTo>
                  <a:lnTo>
                    <a:pt x="194014" y="99584"/>
                  </a:lnTo>
                  <a:lnTo>
                    <a:pt x="192801" y="96780"/>
                  </a:lnTo>
                  <a:lnTo>
                    <a:pt x="191892" y="94885"/>
                  </a:lnTo>
                  <a:lnTo>
                    <a:pt x="193180" y="93445"/>
                  </a:lnTo>
                  <a:lnTo>
                    <a:pt x="193786" y="92839"/>
                  </a:lnTo>
                  <a:lnTo>
                    <a:pt x="194241" y="92384"/>
                  </a:lnTo>
                  <a:lnTo>
                    <a:pt x="194696" y="92081"/>
                  </a:lnTo>
                  <a:lnTo>
                    <a:pt x="194999" y="91929"/>
                  </a:lnTo>
                  <a:lnTo>
                    <a:pt x="195302" y="91929"/>
                  </a:lnTo>
                  <a:lnTo>
                    <a:pt x="195529" y="91778"/>
                  </a:lnTo>
                  <a:lnTo>
                    <a:pt x="195757" y="91550"/>
                  </a:lnTo>
                  <a:lnTo>
                    <a:pt x="195984" y="91323"/>
                  </a:lnTo>
                  <a:lnTo>
                    <a:pt x="196211" y="91020"/>
                  </a:lnTo>
                  <a:lnTo>
                    <a:pt x="196363" y="90641"/>
                  </a:lnTo>
                  <a:lnTo>
                    <a:pt x="196439" y="90262"/>
                  </a:lnTo>
                  <a:lnTo>
                    <a:pt x="196515" y="89883"/>
                  </a:lnTo>
                  <a:lnTo>
                    <a:pt x="196590" y="89352"/>
                  </a:lnTo>
                  <a:lnTo>
                    <a:pt x="196666" y="89125"/>
                  </a:lnTo>
                  <a:lnTo>
                    <a:pt x="196742" y="89049"/>
                  </a:lnTo>
                  <a:lnTo>
                    <a:pt x="196893" y="88973"/>
                  </a:lnTo>
                  <a:lnTo>
                    <a:pt x="197045" y="88973"/>
                  </a:lnTo>
                  <a:lnTo>
                    <a:pt x="197576" y="88898"/>
                  </a:lnTo>
                  <a:lnTo>
                    <a:pt x="198106" y="88973"/>
                  </a:lnTo>
                  <a:lnTo>
                    <a:pt x="198409" y="89049"/>
                  </a:lnTo>
                  <a:lnTo>
                    <a:pt x="198561" y="89201"/>
                  </a:lnTo>
                  <a:lnTo>
                    <a:pt x="198637" y="89428"/>
                  </a:lnTo>
                  <a:lnTo>
                    <a:pt x="198712" y="89656"/>
                  </a:lnTo>
                  <a:lnTo>
                    <a:pt x="198864" y="89883"/>
                  </a:lnTo>
                  <a:lnTo>
                    <a:pt x="199015" y="89959"/>
                  </a:lnTo>
                  <a:lnTo>
                    <a:pt x="199167" y="90035"/>
                  </a:lnTo>
                  <a:lnTo>
                    <a:pt x="199394" y="90035"/>
                  </a:lnTo>
                  <a:lnTo>
                    <a:pt x="199546" y="89883"/>
                  </a:lnTo>
                  <a:lnTo>
                    <a:pt x="199698" y="89731"/>
                  </a:lnTo>
                  <a:lnTo>
                    <a:pt x="199773" y="89504"/>
                  </a:lnTo>
                  <a:lnTo>
                    <a:pt x="199849" y="88822"/>
                  </a:lnTo>
                  <a:lnTo>
                    <a:pt x="199849" y="87534"/>
                  </a:lnTo>
                  <a:lnTo>
                    <a:pt x="199773" y="83517"/>
                  </a:lnTo>
                  <a:lnTo>
                    <a:pt x="199622" y="80637"/>
                  </a:lnTo>
                  <a:lnTo>
                    <a:pt x="199546" y="78970"/>
                  </a:lnTo>
                  <a:lnTo>
                    <a:pt x="199394" y="78136"/>
                  </a:lnTo>
                  <a:lnTo>
                    <a:pt x="199319" y="77909"/>
                  </a:lnTo>
                  <a:lnTo>
                    <a:pt x="199167" y="77833"/>
                  </a:lnTo>
                  <a:lnTo>
                    <a:pt x="198940" y="77757"/>
                  </a:lnTo>
                  <a:lnTo>
                    <a:pt x="198788" y="77757"/>
                  </a:lnTo>
                  <a:lnTo>
                    <a:pt x="198561" y="77909"/>
                  </a:lnTo>
                  <a:lnTo>
                    <a:pt x="198258" y="78212"/>
                  </a:lnTo>
                  <a:lnTo>
                    <a:pt x="197879" y="78515"/>
                  </a:lnTo>
                  <a:lnTo>
                    <a:pt x="197500" y="78667"/>
                  </a:lnTo>
                  <a:lnTo>
                    <a:pt x="196893" y="78818"/>
                  </a:lnTo>
                  <a:lnTo>
                    <a:pt x="195908" y="78894"/>
                  </a:lnTo>
                  <a:lnTo>
                    <a:pt x="194847" y="79045"/>
                  </a:lnTo>
                  <a:lnTo>
                    <a:pt x="193862" y="79197"/>
                  </a:lnTo>
                  <a:lnTo>
                    <a:pt x="192877" y="79349"/>
                  </a:lnTo>
                  <a:lnTo>
                    <a:pt x="192043" y="79576"/>
                  </a:lnTo>
                  <a:lnTo>
                    <a:pt x="191209" y="79879"/>
                  </a:lnTo>
                  <a:lnTo>
                    <a:pt x="190376" y="80182"/>
                  </a:lnTo>
                  <a:lnTo>
                    <a:pt x="189694" y="80485"/>
                  </a:lnTo>
                  <a:lnTo>
                    <a:pt x="189012" y="80864"/>
                  </a:lnTo>
                  <a:lnTo>
                    <a:pt x="188481" y="81243"/>
                  </a:lnTo>
                  <a:lnTo>
                    <a:pt x="187951" y="81698"/>
                  </a:lnTo>
                  <a:lnTo>
                    <a:pt x="187496" y="82153"/>
                  </a:lnTo>
                  <a:lnTo>
                    <a:pt x="187117" y="82607"/>
                  </a:lnTo>
                  <a:lnTo>
                    <a:pt x="186890" y="83138"/>
                  </a:lnTo>
                  <a:lnTo>
                    <a:pt x="186662" y="83668"/>
                  </a:lnTo>
                  <a:lnTo>
                    <a:pt x="186511" y="84199"/>
                  </a:lnTo>
                  <a:lnTo>
                    <a:pt x="186435" y="84729"/>
                  </a:lnTo>
                  <a:lnTo>
                    <a:pt x="186435" y="85108"/>
                  </a:lnTo>
                  <a:lnTo>
                    <a:pt x="186359" y="85412"/>
                  </a:lnTo>
                  <a:lnTo>
                    <a:pt x="186132" y="85715"/>
                  </a:lnTo>
                  <a:lnTo>
                    <a:pt x="185829" y="85942"/>
                  </a:lnTo>
                  <a:lnTo>
                    <a:pt x="185298" y="86397"/>
                  </a:lnTo>
                  <a:lnTo>
                    <a:pt x="184692" y="85639"/>
                  </a:lnTo>
                  <a:lnTo>
                    <a:pt x="183934" y="84654"/>
                  </a:lnTo>
                  <a:lnTo>
                    <a:pt x="182721" y="83289"/>
                  </a:lnTo>
                  <a:lnTo>
                    <a:pt x="182191" y="82759"/>
                  </a:lnTo>
                  <a:lnTo>
                    <a:pt x="181736" y="82153"/>
                  </a:lnTo>
                  <a:lnTo>
                    <a:pt x="181281" y="81471"/>
                  </a:lnTo>
                  <a:lnTo>
                    <a:pt x="180827" y="80561"/>
                  </a:lnTo>
                  <a:lnTo>
                    <a:pt x="180296" y="79349"/>
                  </a:lnTo>
                  <a:lnTo>
                    <a:pt x="179614" y="77681"/>
                  </a:lnTo>
                  <a:lnTo>
                    <a:pt x="177719" y="72528"/>
                  </a:lnTo>
                  <a:lnTo>
                    <a:pt x="176583" y="69648"/>
                  </a:lnTo>
                  <a:lnTo>
                    <a:pt x="175825" y="67677"/>
                  </a:lnTo>
                  <a:lnTo>
                    <a:pt x="175370" y="66541"/>
                  </a:lnTo>
                  <a:lnTo>
                    <a:pt x="175219" y="65934"/>
                  </a:lnTo>
                  <a:lnTo>
                    <a:pt x="175143" y="65555"/>
                  </a:lnTo>
                  <a:lnTo>
                    <a:pt x="174991" y="64798"/>
                  </a:lnTo>
                  <a:lnTo>
                    <a:pt x="174764" y="64267"/>
                  </a:lnTo>
                  <a:lnTo>
                    <a:pt x="174688" y="64115"/>
                  </a:lnTo>
                  <a:lnTo>
                    <a:pt x="174536" y="63964"/>
                  </a:lnTo>
                  <a:lnTo>
                    <a:pt x="174385" y="63888"/>
                  </a:lnTo>
                  <a:lnTo>
                    <a:pt x="174157" y="63812"/>
                  </a:lnTo>
                  <a:lnTo>
                    <a:pt x="174082" y="63812"/>
                  </a:lnTo>
                  <a:lnTo>
                    <a:pt x="173930" y="63737"/>
                  </a:lnTo>
                  <a:lnTo>
                    <a:pt x="173627" y="63282"/>
                  </a:lnTo>
                  <a:lnTo>
                    <a:pt x="173248" y="62600"/>
                  </a:lnTo>
                  <a:lnTo>
                    <a:pt x="172718" y="61615"/>
                  </a:lnTo>
                  <a:lnTo>
                    <a:pt x="171960" y="60099"/>
                  </a:lnTo>
                  <a:lnTo>
                    <a:pt x="171808" y="59568"/>
                  </a:lnTo>
                  <a:lnTo>
                    <a:pt x="171732" y="59341"/>
                  </a:lnTo>
                  <a:lnTo>
                    <a:pt x="173627" y="58583"/>
                  </a:lnTo>
                  <a:lnTo>
                    <a:pt x="175219" y="57825"/>
                  </a:lnTo>
                  <a:lnTo>
                    <a:pt x="176583" y="57067"/>
                  </a:lnTo>
                  <a:lnTo>
                    <a:pt x="177719" y="56309"/>
                  </a:lnTo>
                  <a:lnTo>
                    <a:pt x="177568" y="59114"/>
                  </a:lnTo>
                  <a:lnTo>
                    <a:pt x="177416" y="63282"/>
                  </a:lnTo>
                  <a:lnTo>
                    <a:pt x="177341" y="64040"/>
                  </a:lnTo>
                  <a:lnTo>
                    <a:pt x="177265" y="64494"/>
                  </a:lnTo>
                  <a:lnTo>
                    <a:pt x="177113" y="64722"/>
                  </a:lnTo>
                  <a:lnTo>
                    <a:pt x="176886" y="64873"/>
                  </a:lnTo>
                  <a:lnTo>
                    <a:pt x="176583" y="65101"/>
                  </a:lnTo>
                  <a:lnTo>
                    <a:pt x="176355" y="65404"/>
                  </a:lnTo>
                  <a:lnTo>
                    <a:pt x="176355" y="65707"/>
                  </a:lnTo>
                  <a:lnTo>
                    <a:pt x="176431" y="65783"/>
                  </a:lnTo>
                  <a:lnTo>
                    <a:pt x="176507" y="65934"/>
                  </a:lnTo>
                  <a:lnTo>
                    <a:pt x="177265" y="66086"/>
                  </a:lnTo>
                  <a:lnTo>
                    <a:pt x="179008" y="66465"/>
                  </a:lnTo>
                  <a:lnTo>
                    <a:pt x="184464" y="67526"/>
                  </a:lnTo>
                  <a:lnTo>
                    <a:pt x="191209" y="68814"/>
                  </a:lnTo>
                  <a:lnTo>
                    <a:pt x="197576" y="69875"/>
                  </a:lnTo>
                  <a:lnTo>
                    <a:pt x="201971" y="70557"/>
                  </a:lnTo>
                  <a:lnTo>
                    <a:pt x="204775" y="70936"/>
                  </a:lnTo>
                  <a:lnTo>
                    <a:pt x="205760" y="71012"/>
                  </a:lnTo>
                  <a:lnTo>
                    <a:pt x="206367" y="71012"/>
                  </a:lnTo>
                  <a:lnTo>
                    <a:pt x="206821" y="70936"/>
                  </a:lnTo>
                  <a:lnTo>
                    <a:pt x="207049" y="70860"/>
                  </a:lnTo>
                  <a:lnTo>
                    <a:pt x="207276" y="70557"/>
                  </a:lnTo>
                  <a:lnTo>
                    <a:pt x="207352" y="70254"/>
                  </a:lnTo>
                  <a:lnTo>
                    <a:pt x="207276" y="69875"/>
                  </a:lnTo>
                  <a:lnTo>
                    <a:pt x="207049" y="69572"/>
                  </a:lnTo>
                  <a:lnTo>
                    <a:pt x="206821" y="69269"/>
                  </a:lnTo>
                  <a:lnTo>
                    <a:pt x="206746" y="68966"/>
                  </a:lnTo>
                  <a:lnTo>
                    <a:pt x="207125" y="67223"/>
                  </a:lnTo>
                  <a:lnTo>
                    <a:pt x="208110" y="63661"/>
                  </a:lnTo>
                  <a:lnTo>
                    <a:pt x="211293" y="52141"/>
                  </a:lnTo>
                  <a:lnTo>
                    <a:pt x="212884" y="46078"/>
                  </a:lnTo>
                  <a:lnTo>
                    <a:pt x="214097" y="41304"/>
                  </a:lnTo>
                  <a:lnTo>
                    <a:pt x="214931" y="38045"/>
                  </a:lnTo>
                  <a:lnTo>
                    <a:pt x="215613" y="38045"/>
                  </a:lnTo>
                  <a:lnTo>
                    <a:pt x="216143" y="37969"/>
                  </a:lnTo>
                  <a:lnTo>
                    <a:pt x="216371" y="37893"/>
                  </a:lnTo>
                  <a:lnTo>
                    <a:pt x="216598" y="37818"/>
                  </a:lnTo>
                  <a:lnTo>
                    <a:pt x="216674" y="37666"/>
                  </a:lnTo>
                  <a:lnTo>
                    <a:pt x="216750" y="37439"/>
                  </a:lnTo>
                  <a:lnTo>
                    <a:pt x="216825" y="37287"/>
                  </a:lnTo>
                  <a:lnTo>
                    <a:pt x="216750" y="37060"/>
                  </a:lnTo>
                  <a:lnTo>
                    <a:pt x="216750" y="36984"/>
                  </a:lnTo>
                  <a:lnTo>
                    <a:pt x="216901" y="36832"/>
                  </a:lnTo>
                  <a:lnTo>
                    <a:pt x="217280" y="36378"/>
                  </a:lnTo>
                  <a:lnTo>
                    <a:pt x="217962" y="35771"/>
                  </a:lnTo>
                  <a:lnTo>
                    <a:pt x="218796" y="35165"/>
                  </a:lnTo>
                  <a:lnTo>
                    <a:pt x="220615" y="33877"/>
                  </a:lnTo>
                  <a:lnTo>
                    <a:pt x="221524" y="33346"/>
                  </a:lnTo>
                  <a:lnTo>
                    <a:pt x="222282" y="32967"/>
                  </a:lnTo>
                  <a:lnTo>
                    <a:pt x="223116" y="32664"/>
                  </a:lnTo>
                  <a:lnTo>
                    <a:pt x="224252" y="32285"/>
                  </a:lnTo>
                  <a:lnTo>
                    <a:pt x="225617" y="31982"/>
                  </a:lnTo>
                  <a:lnTo>
                    <a:pt x="227132" y="31679"/>
                  </a:lnTo>
                  <a:lnTo>
                    <a:pt x="229406" y="31148"/>
                  </a:lnTo>
                  <a:lnTo>
                    <a:pt x="230240" y="30997"/>
                  </a:lnTo>
                  <a:lnTo>
                    <a:pt x="230770" y="30769"/>
                  </a:lnTo>
                  <a:lnTo>
                    <a:pt x="231225" y="30542"/>
                  </a:lnTo>
                  <a:lnTo>
                    <a:pt x="231452" y="30390"/>
                  </a:lnTo>
                  <a:lnTo>
                    <a:pt x="231528" y="30163"/>
                  </a:lnTo>
                  <a:lnTo>
                    <a:pt x="231528" y="29860"/>
                  </a:lnTo>
                  <a:lnTo>
                    <a:pt x="231452" y="29633"/>
                  </a:lnTo>
                  <a:lnTo>
                    <a:pt x="231301" y="29329"/>
                  </a:lnTo>
                  <a:lnTo>
                    <a:pt x="230997" y="29102"/>
                  </a:lnTo>
                  <a:lnTo>
                    <a:pt x="230694" y="28950"/>
                  </a:lnTo>
                  <a:lnTo>
                    <a:pt x="230240" y="28799"/>
                  </a:lnTo>
                  <a:lnTo>
                    <a:pt x="229785" y="28647"/>
                  </a:lnTo>
                  <a:lnTo>
                    <a:pt x="229254" y="28572"/>
                  </a:lnTo>
                  <a:lnTo>
                    <a:pt x="228648" y="28572"/>
                  </a:lnTo>
                  <a:lnTo>
                    <a:pt x="227208" y="28496"/>
                  </a:lnTo>
                  <a:lnTo>
                    <a:pt x="229027" y="26753"/>
                  </a:lnTo>
                  <a:lnTo>
                    <a:pt x="230164" y="25616"/>
                  </a:lnTo>
                  <a:lnTo>
                    <a:pt x="230846" y="24706"/>
                  </a:lnTo>
                  <a:lnTo>
                    <a:pt x="231073" y="24403"/>
                  </a:lnTo>
                  <a:lnTo>
                    <a:pt x="231149" y="24100"/>
                  </a:lnTo>
                  <a:lnTo>
                    <a:pt x="231073" y="23949"/>
                  </a:lnTo>
                  <a:lnTo>
                    <a:pt x="230922" y="23797"/>
                  </a:lnTo>
                  <a:lnTo>
                    <a:pt x="230922" y="23721"/>
                  </a:lnTo>
                  <a:lnTo>
                    <a:pt x="230922" y="23570"/>
                  </a:lnTo>
                  <a:lnTo>
                    <a:pt x="231149" y="23494"/>
                  </a:lnTo>
                  <a:lnTo>
                    <a:pt x="231376" y="23342"/>
                  </a:lnTo>
                  <a:lnTo>
                    <a:pt x="232286" y="22888"/>
                  </a:lnTo>
                  <a:lnTo>
                    <a:pt x="233195" y="22281"/>
                  </a:lnTo>
                  <a:lnTo>
                    <a:pt x="234105" y="21599"/>
                  </a:lnTo>
                  <a:lnTo>
                    <a:pt x="234938" y="20841"/>
                  </a:lnTo>
                  <a:lnTo>
                    <a:pt x="235696" y="20083"/>
                  </a:lnTo>
                  <a:lnTo>
                    <a:pt x="236302" y="19250"/>
                  </a:lnTo>
                  <a:lnTo>
                    <a:pt x="236833" y="18416"/>
                  </a:lnTo>
                  <a:lnTo>
                    <a:pt x="237136" y="17734"/>
                  </a:lnTo>
                  <a:lnTo>
                    <a:pt x="237212" y="17279"/>
                  </a:lnTo>
                  <a:lnTo>
                    <a:pt x="237212" y="16900"/>
                  </a:lnTo>
                  <a:lnTo>
                    <a:pt x="237212" y="16446"/>
                  </a:lnTo>
                  <a:lnTo>
                    <a:pt x="237136" y="16067"/>
                  </a:lnTo>
                  <a:lnTo>
                    <a:pt x="237060" y="15688"/>
                  </a:lnTo>
                  <a:lnTo>
                    <a:pt x="236833" y="15385"/>
                  </a:lnTo>
                  <a:lnTo>
                    <a:pt x="236681" y="15157"/>
                  </a:lnTo>
                  <a:lnTo>
                    <a:pt x="236454" y="14930"/>
                  </a:lnTo>
                  <a:lnTo>
                    <a:pt x="236151" y="14854"/>
                  </a:lnTo>
                  <a:lnTo>
                    <a:pt x="235696" y="14778"/>
                  </a:lnTo>
                  <a:lnTo>
                    <a:pt x="234559" y="14778"/>
                  </a:lnTo>
                  <a:lnTo>
                    <a:pt x="233423" y="14854"/>
                  </a:lnTo>
                  <a:lnTo>
                    <a:pt x="232892" y="15006"/>
                  </a:lnTo>
                  <a:lnTo>
                    <a:pt x="232437" y="15082"/>
                  </a:lnTo>
                  <a:lnTo>
                    <a:pt x="231528" y="15536"/>
                  </a:lnTo>
                  <a:lnTo>
                    <a:pt x="230618" y="16067"/>
                  </a:lnTo>
                  <a:lnTo>
                    <a:pt x="229785" y="16749"/>
                  </a:lnTo>
                  <a:lnTo>
                    <a:pt x="228951" y="17431"/>
                  </a:lnTo>
                  <a:lnTo>
                    <a:pt x="228269" y="18265"/>
                  </a:lnTo>
                  <a:lnTo>
                    <a:pt x="227739" y="19098"/>
                  </a:lnTo>
                  <a:lnTo>
                    <a:pt x="227284" y="19932"/>
                  </a:lnTo>
                  <a:lnTo>
                    <a:pt x="226905" y="20766"/>
                  </a:lnTo>
                  <a:lnTo>
                    <a:pt x="226753" y="21296"/>
                  </a:lnTo>
                  <a:lnTo>
                    <a:pt x="226526" y="21675"/>
                  </a:lnTo>
                  <a:lnTo>
                    <a:pt x="226299" y="21978"/>
                  </a:lnTo>
                  <a:lnTo>
                    <a:pt x="225995" y="22281"/>
                  </a:lnTo>
                  <a:lnTo>
                    <a:pt x="225313" y="22660"/>
                  </a:lnTo>
                  <a:lnTo>
                    <a:pt x="225313" y="21827"/>
                  </a:lnTo>
                  <a:lnTo>
                    <a:pt x="225313" y="21448"/>
                  </a:lnTo>
                  <a:lnTo>
                    <a:pt x="225238" y="21144"/>
                  </a:lnTo>
                  <a:lnTo>
                    <a:pt x="225086" y="20993"/>
                  </a:lnTo>
                  <a:lnTo>
                    <a:pt x="224480" y="20993"/>
                  </a:lnTo>
                  <a:lnTo>
                    <a:pt x="223873" y="21220"/>
                  </a:lnTo>
                  <a:lnTo>
                    <a:pt x="223116" y="21523"/>
                  </a:lnTo>
                  <a:lnTo>
                    <a:pt x="222358" y="21978"/>
                  </a:lnTo>
                  <a:lnTo>
                    <a:pt x="221524" y="22433"/>
                  </a:lnTo>
                  <a:lnTo>
                    <a:pt x="220615" y="23039"/>
                  </a:lnTo>
                  <a:lnTo>
                    <a:pt x="219781" y="23721"/>
                  </a:lnTo>
                  <a:lnTo>
                    <a:pt x="219023" y="24328"/>
                  </a:lnTo>
                  <a:lnTo>
                    <a:pt x="217962" y="25313"/>
                  </a:lnTo>
                  <a:lnTo>
                    <a:pt x="217811" y="25389"/>
                  </a:lnTo>
                  <a:lnTo>
                    <a:pt x="217962" y="25237"/>
                  </a:lnTo>
                  <a:lnTo>
                    <a:pt x="220387" y="22433"/>
                  </a:lnTo>
                  <a:lnTo>
                    <a:pt x="222055" y="20614"/>
                  </a:lnTo>
                  <a:lnTo>
                    <a:pt x="223040" y="19629"/>
                  </a:lnTo>
                  <a:lnTo>
                    <a:pt x="223343" y="19477"/>
                  </a:lnTo>
                  <a:lnTo>
                    <a:pt x="223570" y="19401"/>
                  </a:lnTo>
                  <a:lnTo>
                    <a:pt x="223873" y="19326"/>
                  </a:lnTo>
                  <a:lnTo>
                    <a:pt x="224252" y="19174"/>
                  </a:lnTo>
                  <a:lnTo>
                    <a:pt x="225238" y="18795"/>
                  </a:lnTo>
                  <a:lnTo>
                    <a:pt x="226223" y="18265"/>
                  </a:lnTo>
                  <a:lnTo>
                    <a:pt x="226981" y="17658"/>
                  </a:lnTo>
                  <a:lnTo>
                    <a:pt x="227435" y="17204"/>
                  </a:lnTo>
                  <a:lnTo>
                    <a:pt x="227890" y="16673"/>
                  </a:lnTo>
                  <a:lnTo>
                    <a:pt x="228875" y="15385"/>
                  </a:lnTo>
                  <a:lnTo>
                    <a:pt x="229633" y="14096"/>
                  </a:lnTo>
                  <a:lnTo>
                    <a:pt x="229936" y="13490"/>
                  </a:lnTo>
                  <a:lnTo>
                    <a:pt x="230088" y="12960"/>
                  </a:lnTo>
                  <a:lnTo>
                    <a:pt x="230164" y="12429"/>
                  </a:lnTo>
                  <a:lnTo>
                    <a:pt x="230240" y="12050"/>
                  </a:lnTo>
                  <a:lnTo>
                    <a:pt x="230240" y="11595"/>
                  </a:lnTo>
                  <a:lnTo>
                    <a:pt x="230164" y="11292"/>
                  </a:lnTo>
                  <a:lnTo>
                    <a:pt x="230088" y="10989"/>
                  </a:lnTo>
                  <a:lnTo>
                    <a:pt x="229936" y="10762"/>
                  </a:lnTo>
                  <a:lnTo>
                    <a:pt x="229709" y="10610"/>
                  </a:lnTo>
                  <a:lnTo>
                    <a:pt x="229482" y="10534"/>
                  </a:lnTo>
                  <a:lnTo>
                    <a:pt x="229179" y="10459"/>
                  </a:lnTo>
                  <a:lnTo>
                    <a:pt x="228800" y="10459"/>
                  </a:lnTo>
                  <a:lnTo>
                    <a:pt x="228421" y="10534"/>
                  </a:lnTo>
                  <a:lnTo>
                    <a:pt x="227966" y="10686"/>
                  </a:lnTo>
                  <a:lnTo>
                    <a:pt x="226981" y="11141"/>
                  </a:lnTo>
                  <a:lnTo>
                    <a:pt x="225844" y="11747"/>
                  </a:lnTo>
                  <a:lnTo>
                    <a:pt x="225010" y="12353"/>
                  </a:lnTo>
                  <a:lnTo>
                    <a:pt x="224252" y="13111"/>
                  </a:lnTo>
                  <a:lnTo>
                    <a:pt x="223495" y="13869"/>
                  </a:lnTo>
                  <a:lnTo>
                    <a:pt x="222888" y="14703"/>
                  </a:lnTo>
                  <a:lnTo>
                    <a:pt x="222434" y="15612"/>
                  </a:lnTo>
                  <a:lnTo>
                    <a:pt x="222055" y="16446"/>
                  </a:lnTo>
                  <a:lnTo>
                    <a:pt x="221751" y="17279"/>
                  </a:lnTo>
                  <a:lnTo>
                    <a:pt x="221676" y="18037"/>
                  </a:lnTo>
                  <a:lnTo>
                    <a:pt x="221600" y="18492"/>
                  </a:lnTo>
                  <a:lnTo>
                    <a:pt x="221373" y="18947"/>
                  </a:lnTo>
                  <a:lnTo>
                    <a:pt x="220994" y="19477"/>
                  </a:lnTo>
                  <a:lnTo>
                    <a:pt x="220387" y="20235"/>
                  </a:lnTo>
                  <a:lnTo>
                    <a:pt x="219478" y="21296"/>
                  </a:lnTo>
                  <a:lnTo>
                    <a:pt x="219099" y="21675"/>
                  </a:lnTo>
                  <a:lnTo>
                    <a:pt x="219175" y="21296"/>
                  </a:lnTo>
                  <a:lnTo>
                    <a:pt x="219478" y="20462"/>
                  </a:lnTo>
                  <a:lnTo>
                    <a:pt x="219705" y="19780"/>
                  </a:lnTo>
                  <a:lnTo>
                    <a:pt x="219857" y="19250"/>
                  </a:lnTo>
                  <a:lnTo>
                    <a:pt x="219933" y="18719"/>
                  </a:lnTo>
                  <a:lnTo>
                    <a:pt x="219857" y="18340"/>
                  </a:lnTo>
                  <a:lnTo>
                    <a:pt x="219781" y="18037"/>
                  </a:lnTo>
                  <a:lnTo>
                    <a:pt x="219629" y="17886"/>
                  </a:lnTo>
                  <a:lnTo>
                    <a:pt x="219326" y="17961"/>
                  </a:lnTo>
                  <a:lnTo>
                    <a:pt x="219023" y="18189"/>
                  </a:lnTo>
                  <a:lnTo>
                    <a:pt x="218720" y="18416"/>
                  </a:lnTo>
                  <a:lnTo>
                    <a:pt x="218644" y="18416"/>
                  </a:lnTo>
                  <a:lnTo>
                    <a:pt x="219781" y="15612"/>
                  </a:lnTo>
                  <a:lnTo>
                    <a:pt x="220387" y="14324"/>
                  </a:lnTo>
                  <a:lnTo>
                    <a:pt x="220690" y="13490"/>
                  </a:lnTo>
                  <a:lnTo>
                    <a:pt x="220766" y="12960"/>
                  </a:lnTo>
                  <a:lnTo>
                    <a:pt x="220766" y="12808"/>
                  </a:lnTo>
                  <a:lnTo>
                    <a:pt x="220690" y="12732"/>
                  </a:lnTo>
                  <a:lnTo>
                    <a:pt x="220463" y="12732"/>
                  </a:lnTo>
                  <a:lnTo>
                    <a:pt x="220160" y="12960"/>
                  </a:lnTo>
                  <a:lnTo>
                    <a:pt x="219705" y="13338"/>
                  </a:lnTo>
                  <a:lnTo>
                    <a:pt x="219175" y="13869"/>
                  </a:lnTo>
                  <a:lnTo>
                    <a:pt x="217886" y="15309"/>
                  </a:lnTo>
                  <a:lnTo>
                    <a:pt x="216598" y="17052"/>
                  </a:lnTo>
                  <a:lnTo>
                    <a:pt x="215992" y="17886"/>
                  </a:lnTo>
                  <a:lnTo>
                    <a:pt x="215689" y="18265"/>
                  </a:lnTo>
                  <a:lnTo>
                    <a:pt x="215613" y="18265"/>
                  </a:lnTo>
                  <a:lnTo>
                    <a:pt x="215537" y="18189"/>
                  </a:lnTo>
                  <a:lnTo>
                    <a:pt x="215537" y="17810"/>
                  </a:lnTo>
                  <a:lnTo>
                    <a:pt x="215537" y="17582"/>
                  </a:lnTo>
                  <a:lnTo>
                    <a:pt x="215689" y="17279"/>
                  </a:lnTo>
                  <a:lnTo>
                    <a:pt x="215916" y="16900"/>
                  </a:lnTo>
                  <a:lnTo>
                    <a:pt x="216295" y="16446"/>
                  </a:lnTo>
                  <a:lnTo>
                    <a:pt x="217659" y="14930"/>
                  </a:lnTo>
                  <a:lnTo>
                    <a:pt x="220084" y="12429"/>
                  </a:lnTo>
                  <a:lnTo>
                    <a:pt x="222055" y="10459"/>
                  </a:lnTo>
                  <a:lnTo>
                    <a:pt x="223495" y="8867"/>
                  </a:lnTo>
                  <a:lnTo>
                    <a:pt x="224480" y="7730"/>
                  </a:lnTo>
                  <a:lnTo>
                    <a:pt x="225086" y="6897"/>
                  </a:lnTo>
                  <a:lnTo>
                    <a:pt x="225162" y="6593"/>
                  </a:lnTo>
                  <a:lnTo>
                    <a:pt x="225238" y="6366"/>
                  </a:lnTo>
                  <a:lnTo>
                    <a:pt x="225162" y="6215"/>
                  </a:lnTo>
                  <a:lnTo>
                    <a:pt x="225010" y="6139"/>
                  </a:lnTo>
                  <a:lnTo>
                    <a:pt x="224707" y="6063"/>
                  </a:lnTo>
                  <a:lnTo>
                    <a:pt x="224328" y="6139"/>
                  </a:lnTo>
                  <a:lnTo>
                    <a:pt x="223343" y="6366"/>
                  </a:lnTo>
                  <a:lnTo>
                    <a:pt x="221600" y="6972"/>
                  </a:lnTo>
                  <a:lnTo>
                    <a:pt x="221448" y="6972"/>
                  </a:lnTo>
                  <a:lnTo>
                    <a:pt x="221373" y="6821"/>
                  </a:lnTo>
                  <a:lnTo>
                    <a:pt x="221373" y="6518"/>
                  </a:lnTo>
                  <a:lnTo>
                    <a:pt x="221373" y="5987"/>
                  </a:lnTo>
                  <a:lnTo>
                    <a:pt x="221448" y="5457"/>
                  </a:lnTo>
                  <a:lnTo>
                    <a:pt x="221373" y="5078"/>
                  </a:lnTo>
                  <a:lnTo>
                    <a:pt x="221297" y="4699"/>
                  </a:lnTo>
                  <a:lnTo>
                    <a:pt x="221069" y="4396"/>
                  </a:lnTo>
                  <a:lnTo>
                    <a:pt x="220842" y="4092"/>
                  </a:lnTo>
                  <a:lnTo>
                    <a:pt x="220615" y="3941"/>
                  </a:lnTo>
                  <a:lnTo>
                    <a:pt x="220311" y="4017"/>
                  </a:lnTo>
                  <a:lnTo>
                    <a:pt x="219781" y="4244"/>
                  </a:lnTo>
                  <a:lnTo>
                    <a:pt x="219250" y="4471"/>
                  </a:lnTo>
                  <a:lnTo>
                    <a:pt x="218947" y="4547"/>
                  </a:lnTo>
                  <a:lnTo>
                    <a:pt x="218720" y="3865"/>
                  </a:lnTo>
                  <a:lnTo>
                    <a:pt x="218568" y="3638"/>
                  </a:lnTo>
                  <a:lnTo>
                    <a:pt x="218493" y="3410"/>
                  </a:lnTo>
                  <a:lnTo>
                    <a:pt x="218341" y="3335"/>
                  </a:lnTo>
                  <a:lnTo>
                    <a:pt x="218114" y="3259"/>
                  </a:lnTo>
                  <a:lnTo>
                    <a:pt x="217886" y="3183"/>
                  </a:lnTo>
                  <a:lnTo>
                    <a:pt x="217659" y="3183"/>
                  </a:lnTo>
                  <a:lnTo>
                    <a:pt x="217053" y="3410"/>
                  </a:lnTo>
                  <a:lnTo>
                    <a:pt x="216825" y="3410"/>
                  </a:lnTo>
                  <a:lnTo>
                    <a:pt x="216674" y="3335"/>
                  </a:lnTo>
                  <a:lnTo>
                    <a:pt x="216598" y="3107"/>
                  </a:lnTo>
                  <a:lnTo>
                    <a:pt x="216446" y="2577"/>
                  </a:lnTo>
                  <a:lnTo>
                    <a:pt x="216371" y="2122"/>
                  </a:lnTo>
                  <a:lnTo>
                    <a:pt x="216219" y="1819"/>
                  </a:lnTo>
                  <a:lnTo>
                    <a:pt x="215992" y="1667"/>
                  </a:lnTo>
                  <a:lnTo>
                    <a:pt x="215689" y="1592"/>
                  </a:lnTo>
                  <a:lnTo>
                    <a:pt x="215310" y="1592"/>
                  </a:lnTo>
                  <a:lnTo>
                    <a:pt x="214931" y="1667"/>
                  </a:lnTo>
                  <a:lnTo>
                    <a:pt x="214552" y="1819"/>
                  </a:lnTo>
                  <a:lnTo>
                    <a:pt x="214097" y="2122"/>
                  </a:lnTo>
                  <a:lnTo>
                    <a:pt x="213263" y="2653"/>
                  </a:lnTo>
                  <a:lnTo>
                    <a:pt x="212884" y="3031"/>
                  </a:lnTo>
                  <a:lnTo>
                    <a:pt x="212581" y="3410"/>
                  </a:lnTo>
                  <a:lnTo>
                    <a:pt x="212127" y="4017"/>
                  </a:lnTo>
                  <a:lnTo>
                    <a:pt x="211748" y="4623"/>
                  </a:lnTo>
                  <a:lnTo>
                    <a:pt x="211444" y="5229"/>
                  </a:lnTo>
                  <a:lnTo>
                    <a:pt x="211217" y="5911"/>
                  </a:lnTo>
                  <a:lnTo>
                    <a:pt x="210990" y="6518"/>
                  </a:lnTo>
                  <a:lnTo>
                    <a:pt x="210914" y="7276"/>
                  </a:lnTo>
                  <a:lnTo>
                    <a:pt x="210762" y="8033"/>
                  </a:lnTo>
                  <a:lnTo>
                    <a:pt x="210762" y="8867"/>
                  </a:lnTo>
                  <a:lnTo>
                    <a:pt x="210611" y="10989"/>
                  </a:lnTo>
                  <a:lnTo>
                    <a:pt x="209474" y="11823"/>
                  </a:lnTo>
                  <a:lnTo>
                    <a:pt x="208337" y="12808"/>
                  </a:lnTo>
                  <a:lnTo>
                    <a:pt x="207125" y="13945"/>
                  </a:lnTo>
                  <a:lnTo>
                    <a:pt x="206443" y="14627"/>
                  </a:lnTo>
                  <a:lnTo>
                    <a:pt x="206064" y="14930"/>
                  </a:lnTo>
                  <a:lnTo>
                    <a:pt x="205912" y="15006"/>
                  </a:lnTo>
                  <a:lnTo>
                    <a:pt x="205836" y="14930"/>
                  </a:lnTo>
                  <a:lnTo>
                    <a:pt x="205836" y="14703"/>
                  </a:lnTo>
                  <a:lnTo>
                    <a:pt x="205912" y="14324"/>
                  </a:lnTo>
                  <a:lnTo>
                    <a:pt x="206064" y="13869"/>
                  </a:lnTo>
                  <a:lnTo>
                    <a:pt x="206670" y="12656"/>
                  </a:lnTo>
                  <a:lnTo>
                    <a:pt x="208034" y="10231"/>
                  </a:lnTo>
                  <a:lnTo>
                    <a:pt x="208944" y="8412"/>
                  </a:lnTo>
                  <a:lnTo>
                    <a:pt x="209398" y="7276"/>
                  </a:lnTo>
                  <a:lnTo>
                    <a:pt x="209474" y="6972"/>
                  </a:lnTo>
                  <a:lnTo>
                    <a:pt x="209398" y="6745"/>
                  </a:lnTo>
                  <a:lnTo>
                    <a:pt x="209247" y="6669"/>
                  </a:lnTo>
                  <a:lnTo>
                    <a:pt x="209019" y="6745"/>
                  </a:lnTo>
                  <a:lnTo>
                    <a:pt x="208716" y="6897"/>
                  </a:lnTo>
                  <a:lnTo>
                    <a:pt x="208261" y="7124"/>
                  </a:lnTo>
                  <a:lnTo>
                    <a:pt x="207352" y="7730"/>
                  </a:lnTo>
                  <a:lnTo>
                    <a:pt x="207352" y="6897"/>
                  </a:lnTo>
                  <a:lnTo>
                    <a:pt x="207276" y="6139"/>
                  </a:lnTo>
                  <a:lnTo>
                    <a:pt x="207200" y="5836"/>
                  </a:lnTo>
                  <a:lnTo>
                    <a:pt x="207049" y="5608"/>
                  </a:lnTo>
                  <a:lnTo>
                    <a:pt x="206821" y="5381"/>
                  </a:lnTo>
                  <a:lnTo>
                    <a:pt x="206518" y="5229"/>
                  </a:lnTo>
                  <a:lnTo>
                    <a:pt x="205609" y="5229"/>
                  </a:lnTo>
                  <a:lnTo>
                    <a:pt x="205078" y="5381"/>
                  </a:lnTo>
                  <a:lnTo>
                    <a:pt x="204548" y="5608"/>
                  </a:lnTo>
                  <a:lnTo>
                    <a:pt x="203942" y="5911"/>
                  </a:lnTo>
                  <a:lnTo>
                    <a:pt x="203411" y="6215"/>
                  </a:lnTo>
                  <a:lnTo>
                    <a:pt x="202199" y="6972"/>
                  </a:lnTo>
                  <a:lnTo>
                    <a:pt x="201668" y="7427"/>
                  </a:lnTo>
                  <a:lnTo>
                    <a:pt x="201213" y="7958"/>
                  </a:lnTo>
                  <a:lnTo>
                    <a:pt x="200759" y="8412"/>
                  </a:lnTo>
                  <a:lnTo>
                    <a:pt x="200380" y="8943"/>
                  </a:lnTo>
                  <a:lnTo>
                    <a:pt x="200076" y="9473"/>
                  </a:lnTo>
                  <a:lnTo>
                    <a:pt x="199849" y="10004"/>
                  </a:lnTo>
                  <a:lnTo>
                    <a:pt x="199546" y="10989"/>
                  </a:lnTo>
                  <a:lnTo>
                    <a:pt x="199470" y="11747"/>
                  </a:lnTo>
                  <a:lnTo>
                    <a:pt x="199394" y="12126"/>
                  </a:lnTo>
                  <a:lnTo>
                    <a:pt x="199167" y="12505"/>
                  </a:lnTo>
                  <a:lnTo>
                    <a:pt x="198788" y="13035"/>
                  </a:lnTo>
                  <a:lnTo>
                    <a:pt x="198258" y="13717"/>
                  </a:lnTo>
                  <a:lnTo>
                    <a:pt x="197045" y="15157"/>
                  </a:lnTo>
                  <a:lnTo>
                    <a:pt x="195908" y="16673"/>
                  </a:lnTo>
                  <a:lnTo>
                    <a:pt x="195075" y="17734"/>
                  </a:lnTo>
                  <a:lnTo>
                    <a:pt x="194771" y="18037"/>
                  </a:lnTo>
                  <a:lnTo>
                    <a:pt x="194620" y="18113"/>
                  </a:lnTo>
                  <a:lnTo>
                    <a:pt x="194468" y="18037"/>
                  </a:lnTo>
                  <a:lnTo>
                    <a:pt x="194392" y="17886"/>
                  </a:lnTo>
                  <a:lnTo>
                    <a:pt x="194392" y="17658"/>
                  </a:lnTo>
                  <a:lnTo>
                    <a:pt x="194468" y="17431"/>
                  </a:lnTo>
                  <a:lnTo>
                    <a:pt x="194696" y="16900"/>
                  </a:lnTo>
                  <a:lnTo>
                    <a:pt x="195150" y="16370"/>
                  </a:lnTo>
                  <a:lnTo>
                    <a:pt x="195832" y="15612"/>
                  </a:lnTo>
                  <a:lnTo>
                    <a:pt x="196363" y="14703"/>
                  </a:lnTo>
                  <a:lnTo>
                    <a:pt x="196893" y="13642"/>
                  </a:lnTo>
                  <a:lnTo>
                    <a:pt x="197272" y="12581"/>
                  </a:lnTo>
                  <a:lnTo>
                    <a:pt x="197500" y="11595"/>
                  </a:lnTo>
                  <a:lnTo>
                    <a:pt x="197651" y="10534"/>
                  </a:lnTo>
                  <a:lnTo>
                    <a:pt x="197727" y="9549"/>
                  </a:lnTo>
                  <a:lnTo>
                    <a:pt x="197803" y="8564"/>
                  </a:lnTo>
                  <a:lnTo>
                    <a:pt x="197803" y="7654"/>
                  </a:lnTo>
                  <a:lnTo>
                    <a:pt x="197727" y="6972"/>
                  </a:lnTo>
                  <a:lnTo>
                    <a:pt x="197576" y="6442"/>
                  </a:lnTo>
                  <a:lnTo>
                    <a:pt x="197424" y="6290"/>
                  </a:lnTo>
                  <a:lnTo>
                    <a:pt x="197348" y="6215"/>
                  </a:lnTo>
                  <a:lnTo>
                    <a:pt x="197121" y="6215"/>
                  </a:lnTo>
                  <a:lnTo>
                    <a:pt x="196893" y="6290"/>
                  </a:lnTo>
                  <a:lnTo>
                    <a:pt x="196211" y="6669"/>
                  </a:lnTo>
                  <a:lnTo>
                    <a:pt x="195302" y="7276"/>
                  </a:lnTo>
                  <a:lnTo>
                    <a:pt x="195150" y="6745"/>
                  </a:lnTo>
                  <a:lnTo>
                    <a:pt x="194999" y="6215"/>
                  </a:lnTo>
                  <a:lnTo>
                    <a:pt x="194620" y="5836"/>
                  </a:lnTo>
                  <a:lnTo>
                    <a:pt x="194468" y="5684"/>
                  </a:lnTo>
                  <a:lnTo>
                    <a:pt x="194241" y="5608"/>
                  </a:lnTo>
                  <a:lnTo>
                    <a:pt x="193559" y="5608"/>
                  </a:lnTo>
                  <a:lnTo>
                    <a:pt x="193331" y="5532"/>
                  </a:lnTo>
                  <a:lnTo>
                    <a:pt x="193180" y="5305"/>
                  </a:lnTo>
                  <a:lnTo>
                    <a:pt x="193104" y="4775"/>
                  </a:lnTo>
                  <a:lnTo>
                    <a:pt x="192498" y="2804"/>
                  </a:lnTo>
                  <a:lnTo>
                    <a:pt x="191892" y="1288"/>
                  </a:lnTo>
                  <a:lnTo>
                    <a:pt x="191664" y="758"/>
                  </a:lnTo>
                  <a:lnTo>
                    <a:pt x="191361" y="379"/>
                  </a:lnTo>
                  <a:lnTo>
                    <a:pt x="191134" y="76"/>
                  </a:lnTo>
                  <a:lnTo>
                    <a:pt x="19090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10261639" y="4654030"/>
              <a:ext cx="2214717" cy="142679"/>
            </a:xfrm>
            <a:custGeom>
              <a:rect b="b" l="l" r="r" t="t"/>
              <a:pathLst>
                <a:path extrusionOk="0" h="4321" w="67072">
                  <a:moveTo>
                    <a:pt x="66087" y="0"/>
                  </a:moveTo>
                  <a:lnTo>
                    <a:pt x="64041" y="76"/>
                  </a:lnTo>
                  <a:lnTo>
                    <a:pt x="60100" y="304"/>
                  </a:lnTo>
                  <a:lnTo>
                    <a:pt x="55856" y="607"/>
                  </a:lnTo>
                  <a:lnTo>
                    <a:pt x="52066" y="910"/>
                  </a:lnTo>
                  <a:lnTo>
                    <a:pt x="48732" y="1213"/>
                  </a:lnTo>
                  <a:lnTo>
                    <a:pt x="45018" y="1516"/>
                  </a:lnTo>
                  <a:lnTo>
                    <a:pt x="36757" y="1971"/>
                  </a:lnTo>
                  <a:lnTo>
                    <a:pt x="27815" y="2426"/>
                  </a:lnTo>
                  <a:lnTo>
                    <a:pt x="18796" y="2653"/>
                  </a:lnTo>
                  <a:lnTo>
                    <a:pt x="9702" y="2956"/>
                  </a:lnTo>
                  <a:lnTo>
                    <a:pt x="5458" y="3184"/>
                  </a:lnTo>
                  <a:lnTo>
                    <a:pt x="2047" y="3411"/>
                  </a:lnTo>
                  <a:lnTo>
                    <a:pt x="910" y="3487"/>
                  </a:lnTo>
                  <a:lnTo>
                    <a:pt x="304" y="3562"/>
                  </a:lnTo>
                  <a:lnTo>
                    <a:pt x="152" y="3638"/>
                  </a:lnTo>
                  <a:lnTo>
                    <a:pt x="77" y="3714"/>
                  </a:lnTo>
                  <a:lnTo>
                    <a:pt x="1" y="3866"/>
                  </a:lnTo>
                  <a:lnTo>
                    <a:pt x="1" y="3941"/>
                  </a:lnTo>
                  <a:lnTo>
                    <a:pt x="1" y="4093"/>
                  </a:lnTo>
                  <a:lnTo>
                    <a:pt x="77" y="4245"/>
                  </a:lnTo>
                  <a:lnTo>
                    <a:pt x="152" y="4245"/>
                  </a:lnTo>
                  <a:lnTo>
                    <a:pt x="380" y="4320"/>
                  </a:lnTo>
                  <a:lnTo>
                    <a:pt x="1062" y="4320"/>
                  </a:lnTo>
                  <a:lnTo>
                    <a:pt x="2502" y="4245"/>
                  </a:lnTo>
                  <a:lnTo>
                    <a:pt x="10990" y="3866"/>
                  </a:lnTo>
                  <a:lnTo>
                    <a:pt x="19781" y="3562"/>
                  </a:lnTo>
                  <a:lnTo>
                    <a:pt x="28497" y="3259"/>
                  </a:lnTo>
                  <a:lnTo>
                    <a:pt x="37212" y="2880"/>
                  </a:lnTo>
                  <a:lnTo>
                    <a:pt x="45473" y="2350"/>
                  </a:lnTo>
                  <a:lnTo>
                    <a:pt x="52748" y="1668"/>
                  </a:lnTo>
                  <a:lnTo>
                    <a:pt x="57296" y="1289"/>
                  </a:lnTo>
                  <a:lnTo>
                    <a:pt x="62070" y="986"/>
                  </a:lnTo>
                  <a:lnTo>
                    <a:pt x="64723" y="834"/>
                  </a:lnTo>
                  <a:lnTo>
                    <a:pt x="66238" y="683"/>
                  </a:lnTo>
                  <a:lnTo>
                    <a:pt x="66617" y="607"/>
                  </a:lnTo>
                  <a:lnTo>
                    <a:pt x="66920" y="531"/>
                  </a:lnTo>
                  <a:lnTo>
                    <a:pt x="67072" y="455"/>
                  </a:lnTo>
                  <a:lnTo>
                    <a:pt x="67072" y="304"/>
                  </a:lnTo>
                  <a:lnTo>
                    <a:pt x="67072" y="152"/>
                  </a:lnTo>
                  <a:lnTo>
                    <a:pt x="66996" y="76"/>
                  </a:lnTo>
                  <a:lnTo>
                    <a:pt x="6669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12521392" y="4654030"/>
              <a:ext cx="623120" cy="55077"/>
            </a:xfrm>
            <a:custGeom>
              <a:rect b="b" l="l" r="r" t="t"/>
              <a:pathLst>
                <a:path extrusionOk="0" h="1668" w="18871">
                  <a:moveTo>
                    <a:pt x="14551" y="0"/>
                  </a:moveTo>
                  <a:lnTo>
                    <a:pt x="10838" y="76"/>
                  </a:lnTo>
                  <a:lnTo>
                    <a:pt x="7503" y="152"/>
                  </a:lnTo>
                  <a:lnTo>
                    <a:pt x="3638" y="531"/>
                  </a:lnTo>
                  <a:lnTo>
                    <a:pt x="1895" y="758"/>
                  </a:lnTo>
                  <a:lnTo>
                    <a:pt x="606" y="986"/>
                  </a:lnTo>
                  <a:lnTo>
                    <a:pt x="379" y="1061"/>
                  </a:lnTo>
                  <a:lnTo>
                    <a:pt x="152" y="1137"/>
                  </a:lnTo>
                  <a:lnTo>
                    <a:pt x="76" y="1289"/>
                  </a:lnTo>
                  <a:lnTo>
                    <a:pt x="0" y="1440"/>
                  </a:lnTo>
                  <a:lnTo>
                    <a:pt x="76" y="1592"/>
                  </a:lnTo>
                  <a:lnTo>
                    <a:pt x="228" y="1668"/>
                  </a:lnTo>
                  <a:lnTo>
                    <a:pt x="531" y="1668"/>
                  </a:lnTo>
                  <a:lnTo>
                    <a:pt x="1061" y="1592"/>
                  </a:lnTo>
                  <a:lnTo>
                    <a:pt x="3789" y="1289"/>
                  </a:lnTo>
                  <a:lnTo>
                    <a:pt x="6745" y="986"/>
                  </a:lnTo>
                  <a:lnTo>
                    <a:pt x="10004" y="834"/>
                  </a:lnTo>
                  <a:lnTo>
                    <a:pt x="13490" y="683"/>
                  </a:lnTo>
                  <a:lnTo>
                    <a:pt x="17658" y="531"/>
                  </a:lnTo>
                  <a:lnTo>
                    <a:pt x="18568" y="379"/>
                  </a:lnTo>
                  <a:lnTo>
                    <a:pt x="18795" y="379"/>
                  </a:lnTo>
                  <a:lnTo>
                    <a:pt x="18871" y="304"/>
                  </a:lnTo>
                  <a:lnTo>
                    <a:pt x="18795" y="228"/>
                  </a:lnTo>
                  <a:lnTo>
                    <a:pt x="18492" y="152"/>
                  </a:lnTo>
                  <a:lnTo>
                    <a:pt x="17583" y="76"/>
                  </a:lnTo>
                  <a:lnTo>
                    <a:pt x="14551"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10509387" y="4726608"/>
              <a:ext cx="1961982" cy="150175"/>
            </a:xfrm>
            <a:custGeom>
              <a:rect b="b" l="l" r="r" t="t"/>
              <a:pathLst>
                <a:path extrusionOk="0" h="4548" w="59418">
                  <a:moveTo>
                    <a:pt x="59039" y="0"/>
                  </a:moveTo>
                  <a:lnTo>
                    <a:pt x="53582" y="531"/>
                  </a:lnTo>
                  <a:lnTo>
                    <a:pt x="48201" y="986"/>
                  </a:lnTo>
                  <a:lnTo>
                    <a:pt x="42669" y="1364"/>
                  </a:lnTo>
                  <a:lnTo>
                    <a:pt x="32665" y="2047"/>
                  </a:lnTo>
                  <a:lnTo>
                    <a:pt x="24252" y="2577"/>
                  </a:lnTo>
                  <a:lnTo>
                    <a:pt x="14400" y="3108"/>
                  </a:lnTo>
                  <a:lnTo>
                    <a:pt x="1" y="3865"/>
                  </a:lnTo>
                  <a:lnTo>
                    <a:pt x="1" y="4244"/>
                  </a:lnTo>
                  <a:lnTo>
                    <a:pt x="1" y="4396"/>
                  </a:lnTo>
                  <a:lnTo>
                    <a:pt x="152" y="4472"/>
                  </a:lnTo>
                  <a:lnTo>
                    <a:pt x="380" y="4547"/>
                  </a:lnTo>
                  <a:lnTo>
                    <a:pt x="834" y="4547"/>
                  </a:lnTo>
                  <a:lnTo>
                    <a:pt x="2578" y="4472"/>
                  </a:lnTo>
                  <a:lnTo>
                    <a:pt x="5685" y="4320"/>
                  </a:lnTo>
                  <a:lnTo>
                    <a:pt x="14400" y="3941"/>
                  </a:lnTo>
                  <a:lnTo>
                    <a:pt x="23495" y="3411"/>
                  </a:lnTo>
                  <a:lnTo>
                    <a:pt x="32968" y="2804"/>
                  </a:lnTo>
                  <a:lnTo>
                    <a:pt x="44109" y="2047"/>
                  </a:lnTo>
                  <a:lnTo>
                    <a:pt x="48807" y="1668"/>
                  </a:lnTo>
                  <a:lnTo>
                    <a:pt x="53809" y="1289"/>
                  </a:lnTo>
                  <a:lnTo>
                    <a:pt x="57750" y="910"/>
                  </a:lnTo>
                  <a:lnTo>
                    <a:pt x="59417" y="682"/>
                  </a:lnTo>
                  <a:lnTo>
                    <a:pt x="59417" y="531"/>
                  </a:lnTo>
                  <a:lnTo>
                    <a:pt x="59342" y="303"/>
                  </a:lnTo>
                  <a:lnTo>
                    <a:pt x="59190" y="76"/>
                  </a:lnTo>
                  <a:lnTo>
                    <a:pt x="5903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9082991" y="4776666"/>
              <a:ext cx="996015" cy="35067"/>
            </a:xfrm>
            <a:custGeom>
              <a:rect b="b" l="l" r="r" t="t"/>
              <a:pathLst>
                <a:path extrusionOk="0" h="1062" w="30164">
                  <a:moveTo>
                    <a:pt x="20463" y="0"/>
                  </a:moveTo>
                  <a:lnTo>
                    <a:pt x="12051" y="76"/>
                  </a:lnTo>
                  <a:lnTo>
                    <a:pt x="5457" y="152"/>
                  </a:lnTo>
                  <a:lnTo>
                    <a:pt x="76" y="379"/>
                  </a:lnTo>
                  <a:lnTo>
                    <a:pt x="0" y="758"/>
                  </a:lnTo>
                  <a:lnTo>
                    <a:pt x="76" y="909"/>
                  </a:lnTo>
                  <a:lnTo>
                    <a:pt x="152" y="985"/>
                  </a:lnTo>
                  <a:lnTo>
                    <a:pt x="455" y="985"/>
                  </a:lnTo>
                  <a:lnTo>
                    <a:pt x="910" y="1061"/>
                  </a:lnTo>
                  <a:lnTo>
                    <a:pt x="2577" y="1061"/>
                  </a:lnTo>
                  <a:lnTo>
                    <a:pt x="5609" y="985"/>
                  </a:lnTo>
                  <a:lnTo>
                    <a:pt x="20690" y="682"/>
                  </a:lnTo>
                  <a:lnTo>
                    <a:pt x="25389" y="606"/>
                  </a:lnTo>
                  <a:lnTo>
                    <a:pt x="28345" y="531"/>
                  </a:lnTo>
                  <a:lnTo>
                    <a:pt x="29785" y="455"/>
                  </a:lnTo>
                  <a:lnTo>
                    <a:pt x="30088" y="379"/>
                  </a:lnTo>
                  <a:lnTo>
                    <a:pt x="30164" y="227"/>
                  </a:lnTo>
                  <a:lnTo>
                    <a:pt x="30088" y="152"/>
                  </a:lnTo>
                  <a:lnTo>
                    <a:pt x="29785" y="152"/>
                  </a:lnTo>
                  <a:lnTo>
                    <a:pt x="2834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8109530" y="4799186"/>
              <a:ext cx="828340" cy="30048"/>
            </a:xfrm>
            <a:custGeom>
              <a:rect b="b" l="l" r="r" t="t"/>
              <a:pathLst>
                <a:path extrusionOk="0" h="910" w="25086">
                  <a:moveTo>
                    <a:pt x="18568" y="0"/>
                  </a:moveTo>
                  <a:lnTo>
                    <a:pt x="12429" y="76"/>
                  </a:lnTo>
                  <a:lnTo>
                    <a:pt x="5988" y="152"/>
                  </a:lnTo>
                  <a:lnTo>
                    <a:pt x="2350" y="303"/>
                  </a:lnTo>
                  <a:lnTo>
                    <a:pt x="607" y="379"/>
                  </a:lnTo>
                  <a:lnTo>
                    <a:pt x="228" y="379"/>
                  </a:lnTo>
                  <a:lnTo>
                    <a:pt x="76" y="455"/>
                  </a:lnTo>
                  <a:lnTo>
                    <a:pt x="0" y="606"/>
                  </a:lnTo>
                  <a:lnTo>
                    <a:pt x="0" y="682"/>
                  </a:lnTo>
                  <a:lnTo>
                    <a:pt x="76" y="758"/>
                  </a:lnTo>
                  <a:lnTo>
                    <a:pt x="379" y="834"/>
                  </a:lnTo>
                  <a:lnTo>
                    <a:pt x="1895" y="910"/>
                  </a:lnTo>
                  <a:lnTo>
                    <a:pt x="10307" y="910"/>
                  </a:lnTo>
                  <a:lnTo>
                    <a:pt x="17659" y="834"/>
                  </a:lnTo>
                  <a:lnTo>
                    <a:pt x="22130" y="682"/>
                  </a:lnTo>
                  <a:lnTo>
                    <a:pt x="23570" y="606"/>
                  </a:lnTo>
                  <a:lnTo>
                    <a:pt x="24480" y="531"/>
                  </a:lnTo>
                  <a:lnTo>
                    <a:pt x="24934" y="455"/>
                  </a:lnTo>
                  <a:lnTo>
                    <a:pt x="25010" y="379"/>
                  </a:lnTo>
                  <a:lnTo>
                    <a:pt x="25086" y="303"/>
                  </a:lnTo>
                  <a:lnTo>
                    <a:pt x="24934" y="227"/>
                  </a:lnTo>
                  <a:lnTo>
                    <a:pt x="24555" y="227"/>
                  </a:lnTo>
                  <a:lnTo>
                    <a:pt x="23191" y="152"/>
                  </a:lnTo>
                  <a:lnTo>
                    <a:pt x="1856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4000495" y="4809191"/>
              <a:ext cx="728223" cy="42563"/>
            </a:xfrm>
            <a:custGeom>
              <a:rect b="b" l="l" r="r" t="t"/>
              <a:pathLst>
                <a:path extrusionOk="0" h="1289" w="22054">
                  <a:moveTo>
                    <a:pt x="7654" y="0"/>
                  </a:moveTo>
                  <a:lnTo>
                    <a:pt x="6063" y="76"/>
                  </a:lnTo>
                  <a:lnTo>
                    <a:pt x="2956" y="303"/>
                  </a:lnTo>
                  <a:lnTo>
                    <a:pt x="1137" y="531"/>
                  </a:lnTo>
                  <a:lnTo>
                    <a:pt x="531" y="607"/>
                  </a:lnTo>
                  <a:lnTo>
                    <a:pt x="227" y="758"/>
                  </a:lnTo>
                  <a:lnTo>
                    <a:pt x="0" y="834"/>
                  </a:lnTo>
                  <a:lnTo>
                    <a:pt x="0" y="985"/>
                  </a:lnTo>
                  <a:lnTo>
                    <a:pt x="0" y="1137"/>
                  </a:lnTo>
                  <a:lnTo>
                    <a:pt x="152" y="1213"/>
                  </a:lnTo>
                  <a:lnTo>
                    <a:pt x="303" y="1289"/>
                  </a:lnTo>
                  <a:lnTo>
                    <a:pt x="531" y="1289"/>
                  </a:lnTo>
                  <a:lnTo>
                    <a:pt x="5229" y="985"/>
                  </a:lnTo>
                  <a:lnTo>
                    <a:pt x="9094" y="834"/>
                  </a:lnTo>
                  <a:lnTo>
                    <a:pt x="14324" y="834"/>
                  </a:lnTo>
                  <a:lnTo>
                    <a:pt x="19174" y="910"/>
                  </a:lnTo>
                  <a:lnTo>
                    <a:pt x="20841" y="910"/>
                  </a:lnTo>
                  <a:lnTo>
                    <a:pt x="21751" y="1061"/>
                  </a:lnTo>
                  <a:lnTo>
                    <a:pt x="21902" y="1061"/>
                  </a:lnTo>
                  <a:lnTo>
                    <a:pt x="21978" y="985"/>
                  </a:lnTo>
                  <a:lnTo>
                    <a:pt x="22054" y="910"/>
                  </a:lnTo>
                  <a:lnTo>
                    <a:pt x="22054" y="758"/>
                  </a:lnTo>
                  <a:lnTo>
                    <a:pt x="21902" y="531"/>
                  </a:lnTo>
                  <a:lnTo>
                    <a:pt x="21751" y="379"/>
                  </a:lnTo>
                  <a:lnTo>
                    <a:pt x="21599" y="303"/>
                  </a:lnTo>
                  <a:lnTo>
                    <a:pt x="20841" y="228"/>
                  </a:lnTo>
                  <a:lnTo>
                    <a:pt x="19326" y="152"/>
                  </a:lnTo>
                  <a:lnTo>
                    <a:pt x="1477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4876349" y="4826691"/>
              <a:ext cx="3043024" cy="55110"/>
            </a:xfrm>
            <a:custGeom>
              <a:rect b="b" l="l" r="r" t="t"/>
              <a:pathLst>
                <a:path extrusionOk="0" h="1669" w="92157">
                  <a:moveTo>
                    <a:pt x="84275" y="1"/>
                  </a:moveTo>
                  <a:lnTo>
                    <a:pt x="78212" y="77"/>
                  </a:lnTo>
                  <a:lnTo>
                    <a:pt x="70406" y="228"/>
                  </a:lnTo>
                  <a:lnTo>
                    <a:pt x="46306" y="683"/>
                  </a:lnTo>
                  <a:lnTo>
                    <a:pt x="30770" y="986"/>
                  </a:lnTo>
                  <a:lnTo>
                    <a:pt x="21069" y="1062"/>
                  </a:lnTo>
                  <a:lnTo>
                    <a:pt x="14172" y="986"/>
                  </a:lnTo>
                  <a:lnTo>
                    <a:pt x="6897" y="834"/>
                  </a:lnTo>
                  <a:lnTo>
                    <a:pt x="2425" y="759"/>
                  </a:lnTo>
                  <a:lnTo>
                    <a:pt x="607" y="683"/>
                  </a:lnTo>
                  <a:lnTo>
                    <a:pt x="152" y="683"/>
                  </a:lnTo>
                  <a:lnTo>
                    <a:pt x="0" y="759"/>
                  </a:lnTo>
                  <a:lnTo>
                    <a:pt x="0" y="834"/>
                  </a:lnTo>
                  <a:lnTo>
                    <a:pt x="0" y="910"/>
                  </a:lnTo>
                  <a:lnTo>
                    <a:pt x="152" y="1062"/>
                  </a:lnTo>
                  <a:lnTo>
                    <a:pt x="455" y="1138"/>
                  </a:lnTo>
                  <a:lnTo>
                    <a:pt x="910" y="1213"/>
                  </a:lnTo>
                  <a:lnTo>
                    <a:pt x="2653" y="1365"/>
                  </a:lnTo>
                  <a:lnTo>
                    <a:pt x="5760" y="1516"/>
                  </a:lnTo>
                  <a:lnTo>
                    <a:pt x="8943" y="1668"/>
                  </a:lnTo>
                  <a:lnTo>
                    <a:pt x="26222" y="1668"/>
                  </a:lnTo>
                  <a:lnTo>
                    <a:pt x="41759" y="1516"/>
                  </a:lnTo>
                  <a:lnTo>
                    <a:pt x="58280" y="1213"/>
                  </a:lnTo>
                  <a:lnTo>
                    <a:pt x="71619" y="910"/>
                  </a:lnTo>
                  <a:lnTo>
                    <a:pt x="82608" y="759"/>
                  </a:lnTo>
                  <a:lnTo>
                    <a:pt x="88140" y="683"/>
                  </a:lnTo>
                  <a:lnTo>
                    <a:pt x="91247" y="531"/>
                  </a:lnTo>
                  <a:lnTo>
                    <a:pt x="92005" y="455"/>
                  </a:lnTo>
                  <a:lnTo>
                    <a:pt x="92157" y="380"/>
                  </a:lnTo>
                  <a:lnTo>
                    <a:pt x="91778" y="228"/>
                  </a:lnTo>
                  <a:lnTo>
                    <a:pt x="90868" y="152"/>
                  </a:lnTo>
                  <a:lnTo>
                    <a:pt x="8859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9425838" y="4874240"/>
              <a:ext cx="748266" cy="22553"/>
            </a:xfrm>
            <a:custGeom>
              <a:rect b="b" l="l" r="r" t="t"/>
              <a:pathLst>
                <a:path extrusionOk="0" h="683" w="22661">
                  <a:moveTo>
                    <a:pt x="12960" y="1"/>
                  </a:moveTo>
                  <a:lnTo>
                    <a:pt x="7352" y="76"/>
                  </a:lnTo>
                  <a:lnTo>
                    <a:pt x="3411" y="152"/>
                  </a:lnTo>
                  <a:lnTo>
                    <a:pt x="1137" y="304"/>
                  </a:lnTo>
                  <a:lnTo>
                    <a:pt x="455" y="380"/>
                  </a:lnTo>
                  <a:lnTo>
                    <a:pt x="152" y="455"/>
                  </a:lnTo>
                  <a:lnTo>
                    <a:pt x="0" y="531"/>
                  </a:lnTo>
                  <a:lnTo>
                    <a:pt x="76" y="683"/>
                  </a:lnTo>
                  <a:lnTo>
                    <a:pt x="3638" y="683"/>
                  </a:lnTo>
                  <a:lnTo>
                    <a:pt x="11444" y="607"/>
                  </a:lnTo>
                  <a:lnTo>
                    <a:pt x="19174" y="455"/>
                  </a:lnTo>
                  <a:lnTo>
                    <a:pt x="21675" y="380"/>
                  </a:lnTo>
                  <a:lnTo>
                    <a:pt x="22660" y="304"/>
                  </a:lnTo>
                  <a:lnTo>
                    <a:pt x="22509" y="228"/>
                  </a:lnTo>
                  <a:lnTo>
                    <a:pt x="22054" y="152"/>
                  </a:lnTo>
                  <a:lnTo>
                    <a:pt x="20614" y="76"/>
                  </a:lnTo>
                  <a:lnTo>
                    <a:pt x="1652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8387294" y="4894250"/>
              <a:ext cx="690712" cy="25062"/>
            </a:xfrm>
            <a:custGeom>
              <a:rect b="b" l="l" r="r" t="t"/>
              <a:pathLst>
                <a:path extrusionOk="0" h="759" w="20918">
                  <a:moveTo>
                    <a:pt x="5003" y="1"/>
                  </a:moveTo>
                  <a:lnTo>
                    <a:pt x="1744" y="77"/>
                  </a:lnTo>
                  <a:lnTo>
                    <a:pt x="380" y="228"/>
                  </a:lnTo>
                  <a:lnTo>
                    <a:pt x="77" y="304"/>
                  </a:lnTo>
                  <a:lnTo>
                    <a:pt x="77" y="380"/>
                  </a:lnTo>
                  <a:lnTo>
                    <a:pt x="1" y="456"/>
                  </a:lnTo>
                  <a:lnTo>
                    <a:pt x="304" y="532"/>
                  </a:lnTo>
                  <a:lnTo>
                    <a:pt x="986" y="532"/>
                  </a:lnTo>
                  <a:lnTo>
                    <a:pt x="3335" y="683"/>
                  </a:lnTo>
                  <a:lnTo>
                    <a:pt x="10535" y="759"/>
                  </a:lnTo>
                  <a:lnTo>
                    <a:pt x="17659" y="683"/>
                  </a:lnTo>
                  <a:lnTo>
                    <a:pt x="20008" y="607"/>
                  </a:lnTo>
                  <a:lnTo>
                    <a:pt x="20615" y="532"/>
                  </a:lnTo>
                  <a:lnTo>
                    <a:pt x="20918" y="532"/>
                  </a:lnTo>
                  <a:lnTo>
                    <a:pt x="20766" y="380"/>
                  </a:lnTo>
                  <a:lnTo>
                    <a:pt x="20387" y="304"/>
                  </a:lnTo>
                  <a:lnTo>
                    <a:pt x="19023" y="228"/>
                  </a:lnTo>
                  <a:lnTo>
                    <a:pt x="16977" y="77"/>
                  </a:lnTo>
                  <a:lnTo>
                    <a:pt x="14400"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5329284" y="4914293"/>
              <a:ext cx="2852862" cy="42563"/>
            </a:xfrm>
            <a:custGeom>
              <a:rect b="b" l="l" r="r" t="t"/>
              <a:pathLst>
                <a:path extrusionOk="0" h="1289" w="86398">
                  <a:moveTo>
                    <a:pt x="78137" y="0"/>
                  </a:moveTo>
                  <a:lnTo>
                    <a:pt x="77076" y="76"/>
                  </a:lnTo>
                  <a:lnTo>
                    <a:pt x="76621" y="152"/>
                  </a:lnTo>
                  <a:lnTo>
                    <a:pt x="73589" y="228"/>
                  </a:lnTo>
                  <a:lnTo>
                    <a:pt x="65253" y="303"/>
                  </a:lnTo>
                  <a:lnTo>
                    <a:pt x="38273" y="455"/>
                  </a:lnTo>
                  <a:lnTo>
                    <a:pt x="18038" y="455"/>
                  </a:lnTo>
                  <a:lnTo>
                    <a:pt x="6443" y="531"/>
                  </a:lnTo>
                  <a:lnTo>
                    <a:pt x="1213" y="682"/>
                  </a:lnTo>
                  <a:lnTo>
                    <a:pt x="304" y="758"/>
                  </a:lnTo>
                  <a:lnTo>
                    <a:pt x="76" y="834"/>
                  </a:lnTo>
                  <a:lnTo>
                    <a:pt x="1" y="834"/>
                  </a:lnTo>
                  <a:lnTo>
                    <a:pt x="76" y="910"/>
                  </a:lnTo>
                  <a:lnTo>
                    <a:pt x="152" y="986"/>
                  </a:lnTo>
                  <a:lnTo>
                    <a:pt x="834" y="1061"/>
                  </a:lnTo>
                  <a:lnTo>
                    <a:pt x="4169" y="1137"/>
                  </a:lnTo>
                  <a:lnTo>
                    <a:pt x="11672" y="1213"/>
                  </a:lnTo>
                  <a:lnTo>
                    <a:pt x="24707" y="1289"/>
                  </a:lnTo>
                  <a:lnTo>
                    <a:pt x="45624" y="1213"/>
                  </a:lnTo>
                  <a:lnTo>
                    <a:pt x="54794" y="1137"/>
                  </a:lnTo>
                  <a:lnTo>
                    <a:pt x="61464" y="1061"/>
                  </a:lnTo>
                  <a:lnTo>
                    <a:pt x="76318" y="758"/>
                  </a:lnTo>
                  <a:lnTo>
                    <a:pt x="83669" y="607"/>
                  </a:lnTo>
                  <a:lnTo>
                    <a:pt x="85336" y="531"/>
                  </a:lnTo>
                  <a:lnTo>
                    <a:pt x="86170" y="455"/>
                  </a:lnTo>
                  <a:lnTo>
                    <a:pt x="86397" y="379"/>
                  </a:lnTo>
                  <a:lnTo>
                    <a:pt x="86397" y="303"/>
                  </a:lnTo>
                  <a:lnTo>
                    <a:pt x="86397" y="152"/>
                  </a:lnTo>
                  <a:lnTo>
                    <a:pt x="86246" y="152"/>
                  </a:lnTo>
                  <a:lnTo>
                    <a:pt x="8548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10349241" y="4921789"/>
              <a:ext cx="450492" cy="60096"/>
            </a:xfrm>
            <a:custGeom>
              <a:rect b="b" l="l" r="r" t="t"/>
              <a:pathLst>
                <a:path extrusionOk="0" h="1820" w="13643">
                  <a:moveTo>
                    <a:pt x="12657" y="1"/>
                  </a:moveTo>
                  <a:lnTo>
                    <a:pt x="10762" y="152"/>
                  </a:lnTo>
                  <a:lnTo>
                    <a:pt x="7124" y="455"/>
                  </a:lnTo>
                  <a:lnTo>
                    <a:pt x="3108" y="759"/>
                  </a:lnTo>
                  <a:lnTo>
                    <a:pt x="910" y="986"/>
                  </a:lnTo>
                  <a:lnTo>
                    <a:pt x="379" y="1137"/>
                  </a:lnTo>
                  <a:lnTo>
                    <a:pt x="152" y="1213"/>
                  </a:lnTo>
                  <a:lnTo>
                    <a:pt x="0" y="1365"/>
                  </a:lnTo>
                  <a:lnTo>
                    <a:pt x="0" y="1441"/>
                  </a:lnTo>
                  <a:lnTo>
                    <a:pt x="76" y="1668"/>
                  </a:lnTo>
                  <a:lnTo>
                    <a:pt x="228" y="1744"/>
                  </a:lnTo>
                  <a:lnTo>
                    <a:pt x="455" y="1820"/>
                  </a:lnTo>
                  <a:lnTo>
                    <a:pt x="758" y="1820"/>
                  </a:lnTo>
                  <a:lnTo>
                    <a:pt x="8489" y="1213"/>
                  </a:lnTo>
                  <a:lnTo>
                    <a:pt x="12051" y="910"/>
                  </a:lnTo>
                  <a:lnTo>
                    <a:pt x="13566" y="759"/>
                  </a:lnTo>
                  <a:lnTo>
                    <a:pt x="13642" y="607"/>
                  </a:lnTo>
                  <a:lnTo>
                    <a:pt x="13566" y="304"/>
                  </a:lnTo>
                  <a:lnTo>
                    <a:pt x="13490" y="152"/>
                  </a:lnTo>
                  <a:lnTo>
                    <a:pt x="13339" y="76"/>
                  </a:lnTo>
                  <a:lnTo>
                    <a:pt x="1311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8547474" y="4979342"/>
              <a:ext cx="317851" cy="37577"/>
            </a:xfrm>
            <a:custGeom>
              <a:rect b="b" l="l" r="r" t="t"/>
              <a:pathLst>
                <a:path extrusionOk="0" h="1138" w="9626">
                  <a:moveTo>
                    <a:pt x="5836" y="1"/>
                  </a:moveTo>
                  <a:lnTo>
                    <a:pt x="3107" y="77"/>
                  </a:lnTo>
                  <a:lnTo>
                    <a:pt x="1592" y="152"/>
                  </a:lnTo>
                  <a:lnTo>
                    <a:pt x="758" y="228"/>
                  </a:lnTo>
                  <a:lnTo>
                    <a:pt x="303" y="380"/>
                  </a:lnTo>
                  <a:lnTo>
                    <a:pt x="152" y="455"/>
                  </a:lnTo>
                  <a:lnTo>
                    <a:pt x="0" y="531"/>
                  </a:lnTo>
                  <a:lnTo>
                    <a:pt x="0" y="683"/>
                  </a:lnTo>
                  <a:lnTo>
                    <a:pt x="0" y="834"/>
                  </a:lnTo>
                  <a:lnTo>
                    <a:pt x="76" y="910"/>
                  </a:lnTo>
                  <a:lnTo>
                    <a:pt x="152" y="986"/>
                  </a:lnTo>
                  <a:lnTo>
                    <a:pt x="379" y="1062"/>
                  </a:lnTo>
                  <a:lnTo>
                    <a:pt x="834" y="1138"/>
                  </a:lnTo>
                  <a:lnTo>
                    <a:pt x="4699" y="1138"/>
                  </a:lnTo>
                  <a:lnTo>
                    <a:pt x="8034" y="1062"/>
                  </a:lnTo>
                  <a:lnTo>
                    <a:pt x="9095" y="986"/>
                  </a:lnTo>
                  <a:lnTo>
                    <a:pt x="9549" y="910"/>
                  </a:lnTo>
                  <a:lnTo>
                    <a:pt x="9625" y="607"/>
                  </a:lnTo>
                  <a:lnTo>
                    <a:pt x="9549" y="304"/>
                  </a:lnTo>
                  <a:lnTo>
                    <a:pt x="9549" y="228"/>
                  </a:lnTo>
                  <a:lnTo>
                    <a:pt x="9398" y="152"/>
                  </a:lnTo>
                  <a:lnTo>
                    <a:pt x="8867" y="77"/>
                  </a:lnTo>
                  <a:lnTo>
                    <a:pt x="7730"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8132050" y="4989347"/>
              <a:ext cx="267792" cy="32591"/>
            </a:xfrm>
            <a:custGeom>
              <a:rect b="b" l="l" r="r" t="t"/>
              <a:pathLst>
                <a:path extrusionOk="0" h="987" w="8110">
                  <a:moveTo>
                    <a:pt x="6367" y="1"/>
                  </a:moveTo>
                  <a:lnTo>
                    <a:pt x="4169" y="152"/>
                  </a:lnTo>
                  <a:lnTo>
                    <a:pt x="2047" y="304"/>
                  </a:lnTo>
                  <a:lnTo>
                    <a:pt x="758" y="456"/>
                  </a:lnTo>
                  <a:lnTo>
                    <a:pt x="152" y="607"/>
                  </a:lnTo>
                  <a:lnTo>
                    <a:pt x="1" y="683"/>
                  </a:lnTo>
                  <a:lnTo>
                    <a:pt x="1" y="759"/>
                  </a:lnTo>
                  <a:lnTo>
                    <a:pt x="76" y="910"/>
                  </a:lnTo>
                  <a:lnTo>
                    <a:pt x="304" y="910"/>
                  </a:lnTo>
                  <a:lnTo>
                    <a:pt x="1289" y="986"/>
                  </a:lnTo>
                  <a:lnTo>
                    <a:pt x="3032" y="986"/>
                  </a:lnTo>
                  <a:lnTo>
                    <a:pt x="5457" y="835"/>
                  </a:lnTo>
                  <a:lnTo>
                    <a:pt x="6897" y="759"/>
                  </a:lnTo>
                  <a:lnTo>
                    <a:pt x="7655" y="683"/>
                  </a:lnTo>
                  <a:lnTo>
                    <a:pt x="8034" y="531"/>
                  </a:lnTo>
                  <a:lnTo>
                    <a:pt x="8110" y="456"/>
                  </a:lnTo>
                  <a:lnTo>
                    <a:pt x="8110" y="380"/>
                  </a:lnTo>
                  <a:lnTo>
                    <a:pt x="8034" y="228"/>
                  </a:lnTo>
                  <a:lnTo>
                    <a:pt x="7958" y="152"/>
                  </a:lnTo>
                  <a:lnTo>
                    <a:pt x="7807" y="77"/>
                  </a:lnTo>
                  <a:lnTo>
                    <a:pt x="7503"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9065458" y="4986871"/>
              <a:ext cx="868393" cy="30048"/>
            </a:xfrm>
            <a:custGeom>
              <a:rect b="b" l="l" r="r" t="t"/>
              <a:pathLst>
                <a:path extrusionOk="0" h="910" w="26299">
                  <a:moveTo>
                    <a:pt x="3032" y="0"/>
                  </a:moveTo>
                  <a:lnTo>
                    <a:pt x="759" y="76"/>
                  </a:lnTo>
                  <a:lnTo>
                    <a:pt x="228" y="76"/>
                  </a:lnTo>
                  <a:lnTo>
                    <a:pt x="1" y="152"/>
                  </a:lnTo>
                  <a:lnTo>
                    <a:pt x="1" y="379"/>
                  </a:lnTo>
                  <a:lnTo>
                    <a:pt x="1" y="682"/>
                  </a:lnTo>
                  <a:lnTo>
                    <a:pt x="304" y="682"/>
                  </a:lnTo>
                  <a:lnTo>
                    <a:pt x="1214" y="758"/>
                  </a:lnTo>
                  <a:lnTo>
                    <a:pt x="4169" y="834"/>
                  </a:lnTo>
                  <a:lnTo>
                    <a:pt x="13112" y="910"/>
                  </a:lnTo>
                  <a:lnTo>
                    <a:pt x="22055" y="834"/>
                  </a:lnTo>
                  <a:lnTo>
                    <a:pt x="25011" y="758"/>
                  </a:lnTo>
                  <a:lnTo>
                    <a:pt x="25920" y="682"/>
                  </a:lnTo>
                  <a:lnTo>
                    <a:pt x="26223" y="682"/>
                  </a:lnTo>
                  <a:lnTo>
                    <a:pt x="26299" y="455"/>
                  </a:lnTo>
                  <a:lnTo>
                    <a:pt x="26299" y="303"/>
                  </a:lnTo>
                  <a:lnTo>
                    <a:pt x="22434" y="227"/>
                  </a:lnTo>
                  <a:lnTo>
                    <a:pt x="13188" y="76"/>
                  </a:lnTo>
                  <a:lnTo>
                    <a:pt x="303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5101578" y="5001862"/>
              <a:ext cx="1068560" cy="50091"/>
            </a:xfrm>
            <a:custGeom>
              <a:rect b="b" l="l" r="r" t="t"/>
              <a:pathLst>
                <a:path extrusionOk="0" h="1517" w="32361">
                  <a:moveTo>
                    <a:pt x="1516" y="1"/>
                  </a:moveTo>
                  <a:lnTo>
                    <a:pt x="379" y="77"/>
                  </a:lnTo>
                  <a:lnTo>
                    <a:pt x="76" y="77"/>
                  </a:lnTo>
                  <a:lnTo>
                    <a:pt x="0" y="152"/>
                  </a:lnTo>
                  <a:lnTo>
                    <a:pt x="76" y="228"/>
                  </a:lnTo>
                  <a:lnTo>
                    <a:pt x="227" y="380"/>
                  </a:lnTo>
                  <a:lnTo>
                    <a:pt x="910" y="531"/>
                  </a:lnTo>
                  <a:lnTo>
                    <a:pt x="4093" y="759"/>
                  </a:lnTo>
                  <a:lnTo>
                    <a:pt x="10080" y="986"/>
                  </a:lnTo>
                  <a:lnTo>
                    <a:pt x="17052" y="1289"/>
                  </a:lnTo>
                  <a:lnTo>
                    <a:pt x="23418" y="1441"/>
                  </a:lnTo>
                  <a:lnTo>
                    <a:pt x="27814" y="1517"/>
                  </a:lnTo>
                  <a:lnTo>
                    <a:pt x="30542" y="1441"/>
                  </a:lnTo>
                  <a:lnTo>
                    <a:pt x="31376" y="1365"/>
                  </a:lnTo>
                  <a:lnTo>
                    <a:pt x="31982" y="1289"/>
                  </a:lnTo>
                  <a:lnTo>
                    <a:pt x="32285" y="1138"/>
                  </a:lnTo>
                  <a:lnTo>
                    <a:pt x="32285" y="1062"/>
                  </a:lnTo>
                  <a:lnTo>
                    <a:pt x="32361" y="910"/>
                  </a:lnTo>
                  <a:lnTo>
                    <a:pt x="32285" y="834"/>
                  </a:lnTo>
                  <a:lnTo>
                    <a:pt x="32134" y="759"/>
                  </a:lnTo>
                  <a:lnTo>
                    <a:pt x="31300" y="683"/>
                  </a:lnTo>
                  <a:lnTo>
                    <a:pt x="29633" y="607"/>
                  </a:lnTo>
                  <a:lnTo>
                    <a:pt x="26753" y="607"/>
                  </a:lnTo>
                  <a:lnTo>
                    <a:pt x="21599" y="531"/>
                  </a:lnTo>
                  <a:lnTo>
                    <a:pt x="17052" y="380"/>
                  </a:lnTo>
                  <a:lnTo>
                    <a:pt x="11065" y="152"/>
                  </a:lnTo>
                  <a:lnTo>
                    <a:pt x="553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6227690" y="5051920"/>
              <a:ext cx="377881" cy="27572"/>
            </a:xfrm>
            <a:custGeom>
              <a:rect b="b" l="l" r="r" t="t"/>
              <a:pathLst>
                <a:path extrusionOk="0" h="835" w="11444">
                  <a:moveTo>
                    <a:pt x="455" y="1"/>
                  </a:moveTo>
                  <a:lnTo>
                    <a:pt x="76" y="76"/>
                  </a:lnTo>
                  <a:lnTo>
                    <a:pt x="0" y="228"/>
                  </a:lnTo>
                  <a:lnTo>
                    <a:pt x="76" y="379"/>
                  </a:lnTo>
                  <a:lnTo>
                    <a:pt x="1288" y="455"/>
                  </a:lnTo>
                  <a:lnTo>
                    <a:pt x="4168" y="683"/>
                  </a:lnTo>
                  <a:lnTo>
                    <a:pt x="7351" y="834"/>
                  </a:lnTo>
                  <a:lnTo>
                    <a:pt x="10989" y="834"/>
                  </a:lnTo>
                  <a:lnTo>
                    <a:pt x="11292" y="758"/>
                  </a:lnTo>
                  <a:lnTo>
                    <a:pt x="11444" y="683"/>
                  </a:lnTo>
                  <a:lnTo>
                    <a:pt x="11368" y="607"/>
                  </a:lnTo>
                  <a:lnTo>
                    <a:pt x="11065" y="531"/>
                  </a:lnTo>
                  <a:lnTo>
                    <a:pt x="9776" y="304"/>
                  </a:lnTo>
                  <a:lnTo>
                    <a:pt x="7579" y="228"/>
                  </a:lnTo>
                  <a:lnTo>
                    <a:pt x="4168" y="76"/>
                  </a:lnTo>
                  <a:lnTo>
                    <a:pt x="128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9455853" y="5101978"/>
              <a:ext cx="17567" cy="15024"/>
            </a:xfrm>
            <a:custGeom>
              <a:rect b="b" l="l" r="r" t="t"/>
              <a:pathLst>
                <a:path extrusionOk="0" h="455" w="532">
                  <a:moveTo>
                    <a:pt x="152" y="0"/>
                  </a:moveTo>
                  <a:lnTo>
                    <a:pt x="1" y="76"/>
                  </a:lnTo>
                  <a:lnTo>
                    <a:pt x="1" y="228"/>
                  </a:lnTo>
                  <a:lnTo>
                    <a:pt x="1" y="303"/>
                  </a:lnTo>
                  <a:lnTo>
                    <a:pt x="76" y="379"/>
                  </a:lnTo>
                  <a:lnTo>
                    <a:pt x="304" y="455"/>
                  </a:lnTo>
                  <a:lnTo>
                    <a:pt x="531" y="379"/>
                  </a:lnTo>
                  <a:lnTo>
                    <a:pt x="531" y="303"/>
                  </a:lnTo>
                  <a:lnTo>
                    <a:pt x="531" y="228"/>
                  </a:lnTo>
                  <a:lnTo>
                    <a:pt x="380" y="76"/>
                  </a:lnTo>
                  <a:lnTo>
                    <a:pt x="15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9275696" y="-751297"/>
              <a:ext cx="150175" cy="10038"/>
            </a:xfrm>
            <a:custGeom>
              <a:rect b="b" l="l" r="r" t="t"/>
              <a:pathLst>
                <a:path extrusionOk="0" h="304" w="4548">
                  <a:moveTo>
                    <a:pt x="455" y="0"/>
                  </a:moveTo>
                  <a:lnTo>
                    <a:pt x="76" y="76"/>
                  </a:lnTo>
                  <a:lnTo>
                    <a:pt x="0" y="76"/>
                  </a:lnTo>
                  <a:lnTo>
                    <a:pt x="0" y="152"/>
                  </a:lnTo>
                  <a:lnTo>
                    <a:pt x="303" y="228"/>
                  </a:lnTo>
                  <a:lnTo>
                    <a:pt x="909" y="228"/>
                  </a:lnTo>
                  <a:lnTo>
                    <a:pt x="2653" y="304"/>
                  </a:lnTo>
                  <a:lnTo>
                    <a:pt x="4168" y="228"/>
                  </a:lnTo>
                  <a:lnTo>
                    <a:pt x="4547" y="228"/>
                  </a:lnTo>
                  <a:lnTo>
                    <a:pt x="4547" y="152"/>
                  </a:lnTo>
                  <a:lnTo>
                    <a:pt x="3865" y="76"/>
                  </a:lnTo>
                  <a:lnTo>
                    <a:pt x="197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9468367" y="-738782"/>
              <a:ext cx="27572" cy="5019"/>
            </a:xfrm>
            <a:custGeom>
              <a:rect b="b" l="l" r="r" t="t"/>
              <a:pathLst>
                <a:path extrusionOk="0" h="152" w="835">
                  <a:moveTo>
                    <a:pt x="1" y="0"/>
                  </a:moveTo>
                  <a:lnTo>
                    <a:pt x="1" y="76"/>
                  </a:lnTo>
                  <a:lnTo>
                    <a:pt x="76" y="76"/>
                  </a:lnTo>
                  <a:lnTo>
                    <a:pt x="455" y="152"/>
                  </a:lnTo>
                  <a:lnTo>
                    <a:pt x="758" y="76"/>
                  </a:lnTo>
                  <a:lnTo>
                    <a:pt x="834" y="76"/>
                  </a:lnTo>
                  <a:lnTo>
                    <a:pt x="75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9550950" y="-741292"/>
              <a:ext cx="142679" cy="10038"/>
            </a:xfrm>
            <a:custGeom>
              <a:rect b="b" l="l" r="r" t="t"/>
              <a:pathLst>
                <a:path extrusionOk="0" h="304" w="4321">
                  <a:moveTo>
                    <a:pt x="2501" y="1"/>
                  </a:moveTo>
                  <a:lnTo>
                    <a:pt x="1062" y="76"/>
                  </a:lnTo>
                  <a:lnTo>
                    <a:pt x="76" y="228"/>
                  </a:lnTo>
                  <a:lnTo>
                    <a:pt x="1" y="228"/>
                  </a:lnTo>
                  <a:lnTo>
                    <a:pt x="1" y="304"/>
                  </a:lnTo>
                  <a:lnTo>
                    <a:pt x="1819" y="304"/>
                  </a:lnTo>
                  <a:lnTo>
                    <a:pt x="3563" y="152"/>
                  </a:lnTo>
                  <a:lnTo>
                    <a:pt x="4320" y="76"/>
                  </a:lnTo>
                  <a:lnTo>
                    <a:pt x="424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9235643" y="-731287"/>
              <a:ext cx="155194" cy="17567"/>
            </a:xfrm>
            <a:custGeom>
              <a:rect b="b" l="l" r="r" t="t"/>
              <a:pathLst>
                <a:path extrusionOk="0" h="532" w="4700">
                  <a:moveTo>
                    <a:pt x="0" y="1"/>
                  </a:moveTo>
                  <a:lnTo>
                    <a:pt x="93" y="9"/>
                  </a:lnTo>
                  <a:lnTo>
                    <a:pt x="93" y="9"/>
                  </a:lnTo>
                  <a:lnTo>
                    <a:pt x="76" y="1"/>
                  </a:lnTo>
                  <a:close/>
                  <a:moveTo>
                    <a:pt x="93" y="9"/>
                  </a:moveTo>
                  <a:lnTo>
                    <a:pt x="379" y="152"/>
                  </a:lnTo>
                  <a:lnTo>
                    <a:pt x="1440" y="304"/>
                  </a:lnTo>
                  <a:lnTo>
                    <a:pt x="3108" y="455"/>
                  </a:lnTo>
                  <a:lnTo>
                    <a:pt x="4699" y="531"/>
                  </a:lnTo>
                  <a:lnTo>
                    <a:pt x="3562" y="380"/>
                  </a:lnTo>
                  <a:lnTo>
                    <a:pt x="834" y="76"/>
                  </a:lnTo>
                  <a:lnTo>
                    <a:pt x="93" y="9"/>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9433333" y="-721282"/>
              <a:ext cx="210238" cy="12548"/>
            </a:xfrm>
            <a:custGeom>
              <a:rect b="b" l="l" r="r" t="t"/>
              <a:pathLst>
                <a:path extrusionOk="0" h="380" w="6367">
                  <a:moveTo>
                    <a:pt x="6063" y="1"/>
                  </a:moveTo>
                  <a:lnTo>
                    <a:pt x="4093" y="152"/>
                  </a:lnTo>
                  <a:lnTo>
                    <a:pt x="2198" y="228"/>
                  </a:lnTo>
                  <a:lnTo>
                    <a:pt x="76" y="228"/>
                  </a:lnTo>
                  <a:lnTo>
                    <a:pt x="1" y="304"/>
                  </a:lnTo>
                  <a:lnTo>
                    <a:pt x="228" y="380"/>
                  </a:lnTo>
                  <a:lnTo>
                    <a:pt x="3108" y="380"/>
                  </a:lnTo>
                  <a:lnTo>
                    <a:pt x="5230" y="304"/>
                  </a:lnTo>
                  <a:lnTo>
                    <a:pt x="5988" y="228"/>
                  </a:lnTo>
                  <a:lnTo>
                    <a:pt x="6367" y="152"/>
                  </a:lnTo>
                  <a:lnTo>
                    <a:pt x="6367" y="77"/>
                  </a:lnTo>
                  <a:lnTo>
                    <a:pt x="6367"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9968851" y="-668714"/>
              <a:ext cx="10071" cy="57587"/>
            </a:xfrm>
            <a:custGeom>
              <a:rect b="b" l="l" r="r" t="t"/>
              <a:pathLst>
                <a:path extrusionOk="0" h="1744" w="305">
                  <a:moveTo>
                    <a:pt x="77" y="0"/>
                  </a:moveTo>
                  <a:lnTo>
                    <a:pt x="77" y="76"/>
                  </a:lnTo>
                  <a:lnTo>
                    <a:pt x="1" y="303"/>
                  </a:lnTo>
                  <a:lnTo>
                    <a:pt x="1" y="910"/>
                  </a:lnTo>
                  <a:lnTo>
                    <a:pt x="77" y="1516"/>
                  </a:lnTo>
                  <a:lnTo>
                    <a:pt x="228" y="1743"/>
                  </a:lnTo>
                  <a:lnTo>
                    <a:pt x="228" y="1516"/>
                  </a:lnTo>
                  <a:lnTo>
                    <a:pt x="304" y="910"/>
                  </a:lnTo>
                  <a:lnTo>
                    <a:pt x="228" y="303"/>
                  </a:lnTo>
                  <a:lnTo>
                    <a:pt x="152" y="76"/>
                  </a:lnTo>
                  <a:lnTo>
                    <a:pt x="77"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9265658" y="-631170"/>
              <a:ext cx="145189" cy="12548"/>
            </a:xfrm>
            <a:custGeom>
              <a:rect b="b" l="l" r="r" t="t"/>
              <a:pathLst>
                <a:path extrusionOk="0" h="380" w="4397">
                  <a:moveTo>
                    <a:pt x="607" y="0"/>
                  </a:moveTo>
                  <a:lnTo>
                    <a:pt x="152" y="76"/>
                  </a:lnTo>
                  <a:lnTo>
                    <a:pt x="1" y="227"/>
                  </a:lnTo>
                  <a:lnTo>
                    <a:pt x="152" y="303"/>
                  </a:lnTo>
                  <a:lnTo>
                    <a:pt x="607" y="379"/>
                  </a:lnTo>
                  <a:lnTo>
                    <a:pt x="3790" y="379"/>
                  </a:lnTo>
                  <a:lnTo>
                    <a:pt x="4245" y="303"/>
                  </a:lnTo>
                  <a:lnTo>
                    <a:pt x="4396" y="227"/>
                  </a:lnTo>
                  <a:lnTo>
                    <a:pt x="4245" y="76"/>
                  </a:lnTo>
                  <a:lnTo>
                    <a:pt x="379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9270677" y="-606141"/>
              <a:ext cx="270302" cy="10038"/>
            </a:xfrm>
            <a:custGeom>
              <a:rect b="b" l="l" r="r" t="t"/>
              <a:pathLst>
                <a:path extrusionOk="0" h="304" w="8186">
                  <a:moveTo>
                    <a:pt x="1289" y="0"/>
                  </a:moveTo>
                  <a:lnTo>
                    <a:pt x="304" y="76"/>
                  </a:lnTo>
                  <a:lnTo>
                    <a:pt x="0" y="152"/>
                  </a:lnTo>
                  <a:lnTo>
                    <a:pt x="228" y="227"/>
                  </a:lnTo>
                  <a:lnTo>
                    <a:pt x="834" y="303"/>
                  </a:lnTo>
                  <a:lnTo>
                    <a:pt x="2729" y="303"/>
                  </a:lnTo>
                  <a:lnTo>
                    <a:pt x="5154" y="227"/>
                  </a:lnTo>
                  <a:lnTo>
                    <a:pt x="7428" y="152"/>
                  </a:lnTo>
                  <a:lnTo>
                    <a:pt x="8110" y="76"/>
                  </a:lnTo>
                  <a:lnTo>
                    <a:pt x="818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9353260" y="-586131"/>
              <a:ext cx="85126" cy="5019"/>
            </a:xfrm>
            <a:custGeom>
              <a:rect b="b" l="l" r="r" t="t"/>
              <a:pathLst>
                <a:path extrusionOk="0" h="152" w="2578">
                  <a:moveTo>
                    <a:pt x="1289" y="0"/>
                  </a:moveTo>
                  <a:lnTo>
                    <a:pt x="0" y="76"/>
                  </a:lnTo>
                  <a:lnTo>
                    <a:pt x="152" y="76"/>
                  </a:lnTo>
                  <a:lnTo>
                    <a:pt x="1289" y="152"/>
                  </a:lnTo>
                  <a:lnTo>
                    <a:pt x="2501" y="76"/>
                  </a:lnTo>
                  <a:lnTo>
                    <a:pt x="2577" y="76"/>
                  </a:lnTo>
                  <a:lnTo>
                    <a:pt x="128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9525921" y="-586131"/>
              <a:ext cx="55077" cy="5019"/>
            </a:xfrm>
            <a:custGeom>
              <a:rect b="b" l="l" r="r" t="t"/>
              <a:pathLst>
                <a:path extrusionOk="0" h="152" w="1668">
                  <a:moveTo>
                    <a:pt x="76" y="0"/>
                  </a:moveTo>
                  <a:lnTo>
                    <a:pt x="1" y="76"/>
                  </a:lnTo>
                  <a:lnTo>
                    <a:pt x="228" y="76"/>
                  </a:lnTo>
                  <a:lnTo>
                    <a:pt x="910" y="152"/>
                  </a:lnTo>
                  <a:lnTo>
                    <a:pt x="1516" y="76"/>
                  </a:lnTo>
                  <a:lnTo>
                    <a:pt x="1668" y="76"/>
                  </a:lnTo>
                  <a:lnTo>
                    <a:pt x="159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6990913" y="204630"/>
              <a:ext cx="570619" cy="92621"/>
            </a:xfrm>
            <a:custGeom>
              <a:rect b="b" l="l" r="r" t="t"/>
              <a:pathLst>
                <a:path extrusionOk="0" h="2805" w="17281">
                  <a:moveTo>
                    <a:pt x="17204" y="1"/>
                  </a:moveTo>
                  <a:lnTo>
                    <a:pt x="16977" y="77"/>
                  </a:lnTo>
                  <a:lnTo>
                    <a:pt x="16068" y="228"/>
                  </a:lnTo>
                  <a:lnTo>
                    <a:pt x="14400" y="607"/>
                  </a:lnTo>
                  <a:lnTo>
                    <a:pt x="12960" y="986"/>
                  </a:lnTo>
                  <a:lnTo>
                    <a:pt x="11142" y="1289"/>
                  </a:lnTo>
                  <a:lnTo>
                    <a:pt x="8792" y="1592"/>
                  </a:lnTo>
                  <a:lnTo>
                    <a:pt x="6064" y="1971"/>
                  </a:lnTo>
                  <a:lnTo>
                    <a:pt x="1820" y="2426"/>
                  </a:lnTo>
                  <a:lnTo>
                    <a:pt x="1" y="2729"/>
                  </a:lnTo>
                  <a:lnTo>
                    <a:pt x="1" y="2805"/>
                  </a:lnTo>
                  <a:lnTo>
                    <a:pt x="1062" y="2805"/>
                  </a:lnTo>
                  <a:lnTo>
                    <a:pt x="5912" y="2274"/>
                  </a:lnTo>
                  <a:lnTo>
                    <a:pt x="9323" y="1820"/>
                  </a:lnTo>
                  <a:lnTo>
                    <a:pt x="12354" y="1365"/>
                  </a:lnTo>
                  <a:lnTo>
                    <a:pt x="14855" y="835"/>
                  </a:lnTo>
                  <a:lnTo>
                    <a:pt x="15840" y="531"/>
                  </a:lnTo>
                  <a:lnTo>
                    <a:pt x="16674" y="304"/>
                  </a:lnTo>
                  <a:lnTo>
                    <a:pt x="17204" y="77"/>
                  </a:lnTo>
                  <a:lnTo>
                    <a:pt x="17280" y="77"/>
                  </a:lnTo>
                  <a:lnTo>
                    <a:pt x="1720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7293739" y="249702"/>
              <a:ext cx="240254" cy="80107"/>
            </a:xfrm>
            <a:custGeom>
              <a:rect b="b" l="l" r="r" t="t"/>
              <a:pathLst>
                <a:path extrusionOk="0" h="2426" w="7276">
                  <a:moveTo>
                    <a:pt x="6821" y="0"/>
                  </a:moveTo>
                  <a:lnTo>
                    <a:pt x="5684" y="379"/>
                  </a:lnTo>
                  <a:lnTo>
                    <a:pt x="3486" y="1061"/>
                  </a:lnTo>
                  <a:lnTo>
                    <a:pt x="76" y="2274"/>
                  </a:lnTo>
                  <a:lnTo>
                    <a:pt x="0" y="2349"/>
                  </a:lnTo>
                  <a:lnTo>
                    <a:pt x="76" y="2425"/>
                  </a:lnTo>
                  <a:lnTo>
                    <a:pt x="682" y="2349"/>
                  </a:lnTo>
                  <a:lnTo>
                    <a:pt x="1667" y="2122"/>
                  </a:lnTo>
                  <a:lnTo>
                    <a:pt x="2880" y="1743"/>
                  </a:lnTo>
                  <a:lnTo>
                    <a:pt x="5457" y="985"/>
                  </a:lnTo>
                  <a:lnTo>
                    <a:pt x="6442" y="606"/>
                  </a:lnTo>
                  <a:lnTo>
                    <a:pt x="6972" y="227"/>
                  </a:lnTo>
                  <a:lnTo>
                    <a:pt x="7200" y="76"/>
                  </a:lnTo>
                  <a:lnTo>
                    <a:pt x="727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6828257" y="299727"/>
              <a:ext cx="110155" cy="12548"/>
            </a:xfrm>
            <a:custGeom>
              <a:rect b="b" l="l" r="r" t="t"/>
              <a:pathLst>
                <a:path extrusionOk="0" h="380" w="3336">
                  <a:moveTo>
                    <a:pt x="834" y="1"/>
                  </a:moveTo>
                  <a:lnTo>
                    <a:pt x="304" y="77"/>
                  </a:lnTo>
                  <a:lnTo>
                    <a:pt x="77" y="152"/>
                  </a:lnTo>
                  <a:lnTo>
                    <a:pt x="1" y="228"/>
                  </a:lnTo>
                  <a:lnTo>
                    <a:pt x="77" y="304"/>
                  </a:lnTo>
                  <a:lnTo>
                    <a:pt x="683" y="380"/>
                  </a:lnTo>
                  <a:lnTo>
                    <a:pt x="1592" y="304"/>
                  </a:lnTo>
                  <a:lnTo>
                    <a:pt x="2729" y="228"/>
                  </a:lnTo>
                  <a:lnTo>
                    <a:pt x="3260" y="77"/>
                  </a:lnTo>
                  <a:lnTo>
                    <a:pt x="3335" y="77"/>
                  </a:lnTo>
                  <a:lnTo>
                    <a:pt x="2047"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a:off x="7103545" y="342290"/>
              <a:ext cx="95131" cy="22553"/>
            </a:xfrm>
            <a:custGeom>
              <a:rect b="b" l="l" r="r" t="t"/>
              <a:pathLst>
                <a:path extrusionOk="0" h="683" w="2881">
                  <a:moveTo>
                    <a:pt x="2501" y="0"/>
                  </a:moveTo>
                  <a:lnTo>
                    <a:pt x="1971" y="76"/>
                  </a:lnTo>
                  <a:lnTo>
                    <a:pt x="1289" y="152"/>
                  </a:lnTo>
                  <a:lnTo>
                    <a:pt x="379" y="303"/>
                  </a:lnTo>
                  <a:lnTo>
                    <a:pt x="0" y="455"/>
                  </a:lnTo>
                  <a:lnTo>
                    <a:pt x="0" y="531"/>
                  </a:lnTo>
                  <a:lnTo>
                    <a:pt x="0" y="606"/>
                  </a:lnTo>
                  <a:lnTo>
                    <a:pt x="152" y="682"/>
                  </a:lnTo>
                  <a:lnTo>
                    <a:pt x="531" y="682"/>
                  </a:lnTo>
                  <a:lnTo>
                    <a:pt x="1364" y="606"/>
                  </a:lnTo>
                  <a:lnTo>
                    <a:pt x="2274" y="379"/>
                  </a:lnTo>
                  <a:lnTo>
                    <a:pt x="2653" y="303"/>
                  </a:lnTo>
                  <a:lnTo>
                    <a:pt x="2880" y="152"/>
                  </a:lnTo>
                  <a:lnTo>
                    <a:pt x="2880" y="76"/>
                  </a:lnTo>
                  <a:lnTo>
                    <a:pt x="2804" y="76"/>
                  </a:lnTo>
                  <a:lnTo>
                    <a:pt x="2501"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6908331" y="387329"/>
              <a:ext cx="290345" cy="60096"/>
            </a:xfrm>
            <a:custGeom>
              <a:rect b="b" l="l" r="r" t="t"/>
              <a:pathLst>
                <a:path extrusionOk="0" h="1820" w="8793">
                  <a:moveTo>
                    <a:pt x="8262" y="0"/>
                  </a:moveTo>
                  <a:lnTo>
                    <a:pt x="7428" y="76"/>
                  </a:lnTo>
                  <a:lnTo>
                    <a:pt x="6367" y="303"/>
                  </a:lnTo>
                  <a:lnTo>
                    <a:pt x="2805" y="986"/>
                  </a:lnTo>
                  <a:lnTo>
                    <a:pt x="1441" y="1213"/>
                  </a:lnTo>
                  <a:lnTo>
                    <a:pt x="531" y="1440"/>
                  </a:lnTo>
                  <a:lnTo>
                    <a:pt x="77" y="1592"/>
                  </a:lnTo>
                  <a:lnTo>
                    <a:pt x="1" y="1668"/>
                  </a:lnTo>
                  <a:lnTo>
                    <a:pt x="77" y="1819"/>
                  </a:lnTo>
                  <a:lnTo>
                    <a:pt x="456" y="1819"/>
                  </a:lnTo>
                  <a:lnTo>
                    <a:pt x="1441" y="1668"/>
                  </a:lnTo>
                  <a:lnTo>
                    <a:pt x="4169" y="1213"/>
                  </a:lnTo>
                  <a:lnTo>
                    <a:pt x="7049" y="607"/>
                  </a:lnTo>
                  <a:lnTo>
                    <a:pt x="8110" y="303"/>
                  </a:lnTo>
                  <a:lnTo>
                    <a:pt x="8641" y="152"/>
                  </a:lnTo>
                  <a:lnTo>
                    <a:pt x="8792" y="76"/>
                  </a:lnTo>
                  <a:lnTo>
                    <a:pt x="871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9548441" y="675098"/>
              <a:ext cx="422953" cy="518051"/>
            </a:xfrm>
            <a:custGeom>
              <a:rect b="b" l="l" r="r" t="t"/>
              <a:pathLst>
                <a:path extrusionOk="0" h="15689" w="12809">
                  <a:moveTo>
                    <a:pt x="12657" y="1"/>
                  </a:moveTo>
                  <a:lnTo>
                    <a:pt x="12506" y="77"/>
                  </a:lnTo>
                  <a:lnTo>
                    <a:pt x="12202" y="152"/>
                  </a:lnTo>
                  <a:lnTo>
                    <a:pt x="11520" y="531"/>
                  </a:lnTo>
                  <a:lnTo>
                    <a:pt x="10611" y="1213"/>
                  </a:lnTo>
                  <a:lnTo>
                    <a:pt x="9929" y="1744"/>
                  </a:lnTo>
                  <a:lnTo>
                    <a:pt x="9171" y="2426"/>
                  </a:lnTo>
                  <a:lnTo>
                    <a:pt x="7655" y="3942"/>
                  </a:lnTo>
                  <a:lnTo>
                    <a:pt x="6139" y="5685"/>
                  </a:lnTo>
                  <a:lnTo>
                    <a:pt x="4775" y="7352"/>
                  </a:lnTo>
                  <a:lnTo>
                    <a:pt x="3639" y="9171"/>
                  </a:lnTo>
                  <a:lnTo>
                    <a:pt x="2047" y="11823"/>
                  </a:lnTo>
                  <a:lnTo>
                    <a:pt x="607" y="14249"/>
                  </a:lnTo>
                  <a:lnTo>
                    <a:pt x="152" y="15082"/>
                  </a:lnTo>
                  <a:lnTo>
                    <a:pt x="1" y="15461"/>
                  </a:lnTo>
                  <a:lnTo>
                    <a:pt x="77" y="15613"/>
                  </a:lnTo>
                  <a:lnTo>
                    <a:pt x="304" y="15689"/>
                  </a:lnTo>
                  <a:lnTo>
                    <a:pt x="531" y="15385"/>
                  </a:lnTo>
                  <a:lnTo>
                    <a:pt x="1062" y="14628"/>
                  </a:lnTo>
                  <a:lnTo>
                    <a:pt x="2502" y="12278"/>
                  </a:lnTo>
                  <a:lnTo>
                    <a:pt x="3639" y="10308"/>
                  </a:lnTo>
                  <a:lnTo>
                    <a:pt x="4775" y="8565"/>
                  </a:lnTo>
                  <a:lnTo>
                    <a:pt x="5912" y="6897"/>
                  </a:lnTo>
                  <a:lnTo>
                    <a:pt x="7049" y="5457"/>
                  </a:lnTo>
                  <a:lnTo>
                    <a:pt x="8186" y="4093"/>
                  </a:lnTo>
                  <a:lnTo>
                    <a:pt x="9323" y="2956"/>
                  </a:lnTo>
                  <a:lnTo>
                    <a:pt x="10384" y="2047"/>
                  </a:lnTo>
                  <a:lnTo>
                    <a:pt x="11445" y="1213"/>
                  </a:lnTo>
                  <a:lnTo>
                    <a:pt x="12354" y="607"/>
                  </a:lnTo>
                  <a:lnTo>
                    <a:pt x="12809" y="228"/>
                  </a:lnTo>
                  <a:lnTo>
                    <a:pt x="12733" y="77"/>
                  </a:lnTo>
                  <a:lnTo>
                    <a:pt x="12657"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10051434" y="682626"/>
              <a:ext cx="15057" cy="15024"/>
            </a:xfrm>
            <a:custGeom>
              <a:rect b="b" l="l" r="r" t="t"/>
              <a:pathLst>
                <a:path extrusionOk="0" h="455" w="456">
                  <a:moveTo>
                    <a:pt x="228" y="0"/>
                  </a:moveTo>
                  <a:lnTo>
                    <a:pt x="77" y="76"/>
                  </a:lnTo>
                  <a:lnTo>
                    <a:pt x="1" y="227"/>
                  </a:lnTo>
                  <a:lnTo>
                    <a:pt x="77" y="379"/>
                  </a:lnTo>
                  <a:lnTo>
                    <a:pt x="228" y="455"/>
                  </a:lnTo>
                  <a:lnTo>
                    <a:pt x="380" y="379"/>
                  </a:lnTo>
                  <a:lnTo>
                    <a:pt x="456" y="227"/>
                  </a:lnTo>
                  <a:lnTo>
                    <a:pt x="380" y="76"/>
                  </a:lnTo>
                  <a:lnTo>
                    <a:pt x="22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9260672" y="692631"/>
              <a:ext cx="965967" cy="1066084"/>
            </a:xfrm>
            <a:custGeom>
              <a:rect b="b" l="l" r="r" t="t"/>
              <a:pathLst>
                <a:path extrusionOk="0" h="32286" w="29254">
                  <a:moveTo>
                    <a:pt x="3411" y="27132"/>
                  </a:moveTo>
                  <a:lnTo>
                    <a:pt x="3411" y="27359"/>
                  </a:lnTo>
                  <a:lnTo>
                    <a:pt x="3183" y="27814"/>
                  </a:lnTo>
                  <a:lnTo>
                    <a:pt x="2880" y="28193"/>
                  </a:lnTo>
                  <a:lnTo>
                    <a:pt x="2804" y="28269"/>
                  </a:lnTo>
                  <a:lnTo>
                    <a:pt x="2880" y="27966"/>
                  </a:lnTo>
                  <a:lnTo>
                    <a:pt x="3032" y="27587"/>
                  </a:lnTo>
                  <a:lnTo>
                    <a:pt x="3259" y="27208"/>
                  </a:lnTo>
                  <a:lnTo>
                    <a:pt x="3335" y="27132"/>
                  </a:lnTo>
                  <a:close/>
                  <a:moveTo>
                    <a:pt x="22888" y="1061"/>
                  </a:moveTo>
                  <a:lnTo>
                    <a:pt x="22964" y="1137"/>
                  </a:lnTo>
                  <a:lnTo>
                    <a:pt x="23115" y="1213"/>
                  </a:lnTo>
                  <a:lnTo>
                    <a:pt x="23494" y="1743"/>
                  </a:lnTo>
                  <a:lnTo>
                    <a:pt x="24176" y="3411"/>
                  </a:lnTo>
                  <a:lnTo>
                    <a:pt x="25389" y="6442"/>
                  </a:lnTo>
                  <a:lnTo>
                    <a:pt x="26601" y="9701"/>
                  </a:lnTo>
                  <a:lnTo>
                    <a:pt x="27435" y="11899"/>
                  </a:lnTo>
                  <a:lnTo>
                    <a:pt x="27738" y="12505"/>
                  </a:lnTo>
                  <a:lnTo>
                    <a:pt x="27890" y="13111"/>
                  </a:lnTo>
                  <a:lnTo>
                    <a:pt x="27966" y="13566"/>
                  </a:lnTo>
                  <a:lnTo>
                    <a:pt x="27966" y="13869"/>
                  </a:lnTo>
                  <a:lnTo>
                    <a:pt x="27738" y="14248"/>
                  </a:lnTo>
                  <a:lnTo>
                    <a:pt x="27132" y="14703"/>
                  </a:lnTo>
                  <a:lnTo>
                    <a:pt x="26222" y="15385"/>
                  </a:lnTo>
                  <a:lnTo>
                    <a:pt x="25010" y="16219"/>
                  </a:lnTo>
                  <a:lnTo>
                    <a:pt x="23570" y="17204"/>
                  </a:lnTo>
                  <a:lnTo>
                    <a:pt x="22130" y="18265"/>
                  </a:lnTo>
                  <a:lnTo>
                    <a:pt x="20766" y="19402"/>
                  </a:lnTo>
                  <a:lnTo>
                    <a:pt x="19477" y="20614"/>
                  </a:lnTo>
                  <a:lnTo>
                    <a:pt x="18189" y="21978"/>
                  </a:lnTo>
                  <a:lnTo>
                    <a:pt x="16901" y="23343"/>
                  </a:lnTo>
                  <a:lnTo>
                    <a:pt x="15688" y="24782"/>
                  </a:lnTo>
                  <a:lnTo>
                    <a:pt x="14551" y="26298"/>
                  </a:lnTo>
                  <a:lnTo>
                    <a:pt x="14097" y="26980"/>
                  </a:lnTo>
                  <a:lnTo>
                    <a:pt x="13869" y="27208"/>
                  </a:lnTo>
                  <a:lnTo>
                    <a:pt x="13566" y="27359"/>
                  </a:lnTo>
                  <a:lnTo>
                    <a:pt x="12808" y="27738"/>
                  </a:lnTo>
                  <a:lnTo>
                    <a:pt x="11520" y="28117"/>
                  </a:lnTo>
                  <a:lnTo>
                    <a:pt x="6139" y="29784"/>
                  </a:lnTo>
                  <a:lnTo>
                    <a:pt x="3865" y="30466"/>
                  </a:lnTo>
                  <a:lnTo>
                    <a:pt x="2880" y="30694"/>
                  </a:lnTo>
                  <a:lnTo>
                    <a:pt x="3032" y="30391"/>
                  </a:lnTo>
                  <a:lnTo>
                    <a:pt x="3411" y="29557"/>
                  </a:lnTo>
                  <a:lnTo>
                    <a:pt x="4699" y="26905"/>
                  </a:lnTo>
                  <a:lnTo>
                    <a:pt x="6366" y="23721"/>
                  </a:lnTo>
                  <a:lnTo>
                    <a:pt x="7958" y="20766"/>
                  </a:lnTo>
                  <a:lnTo>
                    <a:pt x="9474" y="18113"/>
                  </a:lnTo>
                  <a:lnTo>
                    <a:pt x="11141" y="15385"/>
                  </a:lnTo>
                  <a:lnTo>
                    <a:pt x="12884" y="12581"/>
                  </a:lnTo>
                  <a:lnTo>
                    <a:pt x="14551" y="10004"/>
                  </a:lnTo>
                  <a:lnTo>
                    <a:pt x="16143" y="7579"/>
                  </a:lnTo>
                  <a:lnTo>
                    <a:pt x="17507" y="5608"/>
                  </a:lnTo>
                  <a:lnTo>
                    <a:pt x="18644" y="4093"/>
                  </a:lnTo>
                  <a:lnTo>
                    <a:pt x="19477" y="3259"/>
                  </a:lnTo>
                  <a:lnTo>
                    <a:pt x="20311" y="2577"/>
                  </a:lnTo>
                  <a:lnTo>
                    <a:pt x="21372" y="1819"/>
                  </a:lnTo>
                  <a:lnTo>
                    <a:pt x="22282" y="1289"/>
                  </a:lnTo>
                  <a:lnTo>
                    <a:pt x="22660" y="1137"/>
                  </a:lnTo>
                  <a:lnTo>
                    <a:pt x="22888" y="1061"/>
                  </a:lnTo>
                  <a:close/>
                  <a:moveTo>
                    <a:pt x="22585" y="0"/>
                  </a:moveTo>
                  <a:lnTo>
                    <a:pt x="22206" y="152"/>
                  </a:lnTo>
                  <a:lnTo>
                    <a:pt x="21675" y="379"/>
                  </a:lnTo>
                  <a:lnTo>
                    <a:pt x="20463" y="1137"/>
                  </a:lnTo>
                  <a:lnTo>
                    <a:pt x="19705" y="1668"/>
                  </a:lnTo>
                  <a:lnTo>
                    <a:pt x="18947" y="2274"/>
                  </a:lnTo>
                  <a:lnTo>
                    <a:pt x="18265" y="2880"/>
                  </a:lnTo>
                  <a:lnTo>
                    <a:pt x="17734" y="3411"/>
                  </a:lnTo>
                  <a:lnTo>
                    <a:pt x="16673" y="4775"/>
                  </a:lnTo>
                  <a:lnTo>
                    <a:pt x="15309" y="6594"/>
                  </a:lnTo>
                  <a:lnTo>
                    <a:pt x="13793" y="8867"/>
                  </a:lnTo>
                  <a:lnTo>
                    <a:pt x="12126" y="11520"/>
                  </a:lnTo>
                  <a:lnTo>
                    <a:pt x="10383" y="14400"/>
                  </a:lnTo>
                  <a:lnTo>
                    <a:pt x="8640" y="17431"/>
                  </a:lnTo>
                  <a:lnTo>
                    <a:pt x="6897" y="20463"/>
                  </a:lnTo>
                  <a:lnTo>
                    <a:pt x="5305" y="23418"/>
                  </a:lnTo>
                  <a:lnTo>
                    <a:pt x="4396" y="25161"/>
                  </a:lnTo>
                  <a:lnTo>
                    <a:pt x="3941" y="25843"/>
                  </a:lnTo>
                  <a:lnTo>
                    <a:pt x="4547" y="24479"/>
                  </a:lnTo>
                  <a:lnTo>
                    <a:pt x="5987" y="21296"/>
                  </a:lnTo>
                  <a:lnTo>
                    <a:pt x="7427" y="18113"/>
                  </a:lnTo>
                  <a:lnTo>
                    <a:pt x="7882" y="17052"/>
                  </a:lnTo>
                  <a:lnTo>
                    <a:pt x="8034" y="16598"/>
                  </a:lnTo>
                  <a:lnTo>
                    <a:pt x="7958" y="16673"/>
                  </a:lnTo>
                  <a:lnTo>
                    <a:pt x="7731" y="17052"/>
                  </a:lnTo>
                  <a:lnTo>
                    <a:pt x="7048" y="18265"/>
                  </a:lnTo>
                  <a:lnTo>
                    <a:pt x="4775" y="22736"/>
                  </a:lnTo>
                  <a:lnTo>
                    <a:pt x="2274" y="27662"/>
                  </a:lnTo>
                  <a:lnTo>
                    <a:pt x="758" y="30618"/>
                  </a:lnTo>
                  <a:lnTo>
                    <a:pt x="152" y="31679"/>
                  </a:lnTo>
                  <a:lnTo>
                    <a:pt x="0" y="32058"/>
                  </a:lnTo>
                  <a:lnTo>
                    <a:pt x="0" y="32210"/>
                  </a:lnTo>
                  <a:lnTo>
                    <a:pt x="152" y="32285"/>
                  </a:lnTo>
                  <a:lnTo>
                    <a:pt x="228" y="32285"/>
                  </a:lnTo>
                  <a:lnTo>
                    <a:pt x="531" y="32134"/>
                  </a:lnTo>
                  <a:lnTo>
                    <a:pt x="910" y="31755"/>
                  </a:lnTo>
                  <a:lnTo>
                    <a:pt x="1289" y="31149"/>
                  </a:lnTo>
                  <a:lnTo>
                    <a:pt x="1592" y="30542"/>
                  </a:lnTo>
                  <a:lnTo>
                    <a:pt x="1743" y="30391"/>
                  </a:lnTo>
                  <a:lnTo>
                    <a:pt x="1819" y="30391"/>
                  </a:lnTo>
                  <a:lnTo>
                    <a:pt x="1819" y="30466"/>
                  </a:lnTo>
                  <a:lnTo>
                    <a:pt x="1819" y="30694"/>
                  </a:lnTo>
                  <a:lnTo>
                    <a:pt x="1592" y="31149"/>
                  </a:lnTo>
                  <a:lnTo>
                    <a:pt x="1289" y="31679"/>
                  </a:lnTo>
                  <a:lnTo>
                    <a:pt x="1289" y="31831"/>
                  </a:lnTo>
                  <a:lnTo>
                    <a:pt x="1289" y="31982"/>
                  </a:lnTo>
                  <a:lnTo>
                    <a:pt x="1440" y="31982"/>
                  </a:lnTo>
                  <a:lnTo>
                    <a:pt x="1668" y="31906"/>
                  </a:lnTo>
                  <a:lnTo>
                    <a:pt x="2425" y="31603"/>
                  </a:lnTo>
                  <a:lnTo>
                    <a:pt x="4547" y="30921"/>
                  </a:lnTo>
                  <a:lnTo>
                    <a:pt x="8337" y="29784"/>
                  </a:lnTo>
                  <a:lnTo>
                    <a:pt x="12202" y="28648"/>
                  </a:lnTo>
                  <a:lnTo>
                    <a:pt x="14172" y="28041"/>
                  </a:lnTo>
                  <a:lnTo>
                    <a:pt x="14703" y="27814"/>
                  </a:lnTo>
                  <a:lnTo>
                    <a:pt x="15006" y="27587"/>
                  </a:lnTo>
                  <a:lnTo>
                    <a:pt x="15233" y="27359"/>
                  </a:lnTo>
                  <a:lnTo>
                    <a:pt x="15385" y="27132"/>
                  </a:lnTo>
                  <a:lnTo>
                    <a:pt x="16673" y="25465"/>
                  </a:lnTo>
                  <a:lnTo>
                    <a:pt x="18416" y="23418"/>
                  </a:lnTo>
                  <a:lnTo>
                    <a:pt x="20160" y="21524"/>
                  </a:lnTo>
                  <a:lnTo>
                    <a:pt x="21524" y="20160"/>
                  </a:lnTo>
                  <a:lnTo>
                    <a:pt x="22357" y="19477"/>
                  </a:lnTo>
                  <a:lnTo>
                    <a:pt x="23494" y="18644"/>
                  </a:lnTo>
                  <a:lnTo>
                    <a:pt x="25995" y="16976"/>
                  </a:lnTo>
                  <a:lnTo>
                    <a:pt x="28117" y="15537"/>
                  </a:lnTo>
                  <a:lnTo>
                    <a:pt x="29178" y="14779"/>
                  </a:lnTo>
                  <a:lnTo>
                    <a:pt x="29254" y="14551"/>
                  </a:lnTo>
                  <a:lnTo>
                    <a:pt x="29254" y="14248"/>
                  </a:lnTo>
                  <a:lnTo>
                    <a:pt x="29178" y="13869"/>
                  </a:lnTo>
                  <a:lnTo>
                    <a:pt x="28951" y="13263"/>
                  </a:lnTo>
                  <a:lnTo>
                    <a:pt x="26677" y="7200"/>
                  </a:lnTo>
                  <a:lnTo>
                    <a:pt x="25465" y="3941"/>
                  </a:lnTo>
                  <a:lnTo>
                    <a:pt x="24707" y="2047"/>
                  </a:lnTo>
                  <a:lnTo>
                    <a:pt x="24176" y="985"/>
                  </a:lnTo>
                  <a:lnTo>
                    <a:pt x="23949" y="607"/>
                  </a:lnTo>
                  <a:lnTo>
                    <a:pt x="23721" y="379"/>
                  </a:lnTo>
                  <a:lnTo>
                    <a:pt x="23418" y="152"/>
                  </a:lnTo>
                  <a:lnTo>
                    <a:pt x="23191"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10078972" y="727665"/>
              <a:ext cx="142679" cy="347866"/>
            </a:xfrm>
            <a:custGeom>
              <a:rect b="b" l="l" r="r" t="t"/>
              <a:pathLst>
                <a:path extrusionOk="0" h="10535" w="4321">
                  <a:moveTo>
                    <a:pt x="76" y="0"/>
                  </a:moveTo>
                  <a:lnTo>
                    <a:pt x="1" y="76"/>
                  </a:lnTo>
                  <a:lnTo>
                    <a:pt x="531" y="1364"/>
                  </a:lnTo>
                  <a:lnTo>
                    <a:pt x="1365" y="3411"/>
                  </a:lnTo>
                  <a:lnTo>
                    <a:pt x="2577" y="6669"/>
                  </a:lnTo>
                  <a:lnTo>
                    <a:pt x="3259" y="8413"/>
                  </a:lnTo>
                  <a:lnTo>
                    <a:pt x="3790" y="9701"/>
                  </a:lnTo>
                  <a:lnTo>
                    <a:pt x="4093" y="10383"/>
                  </a:lnTo>
                  <a:lnTo>
                    <a:pt x="4245" y="10535"/>
                  </a:lnTo>
                  <a:lnTo>
                    <a:pt x="4320" y="10535"/>
                  </a:lnTo>
                  <a:lnTo>
                    <a:pt x="4320" y="10459"/>
                  </a:lnTo>
                  <a:lnTo>
                    <a:pt x="4320" y="10231"/>
                  </a:lnTo>
                  <a:lnTo>
                    <a:pt x="4093" y="9398"/>
                  </a:lnTo>
                  <a:lnTo>
                    <a:pt x="3638" y="8109"/>
                  </a:lnTo>
                  <a:lnTo>
                    <a:pt x="3032" y="6291"/>
                  </a:lnTo>
                  <a:lnTo>
                    <a:pt x="1819" y="3259"/>
                  </a:lnTo>
                  <a:lnTo>
                    <a:pt x="1062" y="1289"/>
                  </a:lnTo>
                  <a:lnTo>
                    <a:pt x="531" y="303"/>
                  </a:lnTo>
                  <a:lnTo>
                    <a:pt x="379" y="76"/>
                  </a:lnTo>
                  <a:lnTo>
                    <a:pt x="304"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10231623" y="1120536"/>
              <a:ext cx="15057" cy="20076"/>
            </a:xfrm>
            <a:custGeom>
              <a:rect b="b" l="l" r="r" t="t"/>
              <a:pathLst>
                <a:path extrusionOk="0" h="608" w="456">
                  <a:moveTo>
                    <a:pt x="152" y="1"/>
                  </a:moveTo>
                  <a:lnTo>
                    <a:pt x="76" y="77"/>
                  </a:lnTo>
                  <a:lnTo>
                    <a:pt x="0" y="304"/>
                  </a:lnTo>
                  <a:lnTo>
                    <a:pt x="76" y="531"/>
                  </a:lnTo>
                  <a:lnTo>
                    <a:pt x="152" y="607"/>
                  </a:lnTo>
                  <a:lnTo>
                    <a:pt x="304" y="607"/>
                  </a:lnTo>
                  <a:lnTo>
                    <a:pt x="379" y="531"/>
                  </a:lnTo>
                  <a:lnTo>
                    <a:pt x="455" y="304"/>
                  </a:lnTo>
                  <a:lnTo>
                    <a:pt x="379" y="77"/>
                  </a:lnTo>
                  <a:lnTo>
                    <a:pt x="30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9861272" y="1265692"/>
              <a:ext cx="367876" cy="315341"/>
            </a:xfrm>
            <a:custGeom>
              <a:rect b="b" l="l" r="r" t="t"/>
              <a:pathLst>
                <a:path extrusionOk="0" h="9550" w="11141">
                  <a:moveTo>
                    <a:pt x="10838" y="0"/>
                  </a:moveTo>
                  <a:lnTo>
                    <a:pt x="10686" y="76"/>
                  </a:lnTo>
                  <a:lnTo>
                    <a:pt x="10080" y="379"/>
                  </a:lnTo>
                  <a:lnTo>
                    <a:pt x="9019" y="986"/>
                  </a:lnTo>
                  <a:lnTo>
                    <a:pt x="7200" y="2198"/>
                  </a:lnTo>
                  <a:lnTo>
                    <a:pt x="5457" y="3487"/>
                  </a:lnTo>
                  <a:lnTo>
                    <a:pt x="3789" y="4927"/>
                  </a:lnTo>
                  <a:lnTo>
                    <a:pt x="2122" y="6594"/>
                  </a:lnTo>
                  <a:lnTo>
                    <a:pt x="910" y="7882"/>
                  </a:lnTo>
                  <a:lnTo>
                    <a:pt x="227" y="8792"/>
                  </a:lnTo>
                  <a:lnTo>
                    <a:pt x="76" y="9019"/>
                  </a:lnTo>
                  <a:lnTo>
                    <a:pt x="0" y="9246"/>
                  </a:lnTo>
                  <a:lnTo>
                    <a:pt x="76" y="9398"/>
                  </a:lnTo>
                  <a:lnTo>
                    <a:pt x="227" y="9550"/>
                  </a:lnTo>
                  <a:lnTo>
                    <a:pt x="455" y="9398"/>
                  </a:lnTo>
                  <a:lnTo>
                    <a:pt x="1061" y="8867"/>
                  </a:lnTo>
                  <a:lnTo>
                    <a:pt x="2880" y="6973"/>
                  </a:lnTo>
                  <a:lnTo>
                    <a:pt x="4699" y="5154"/>
                  </a:lnTo>
                  <a:lnTo>
                    <a:pt x="6442" y="3638"/>
                  </a:lnTo>
                  <a:lnTo>
                    <a:pt x="8109" y="2350"/>
                  </a:lnTo>
                  <a:lnTo>
                    <a:pt x="9852" y="1213"/>
                  </a:lnTo>
                  <a:lnTo>
                    <a:pt x="10838" y="531"/>
                  </a:lnTo>
                  <a:lnTo>
                    <a:pt x="11065" y="304"/>
                  </a:lnTo>
                  <a:lnTo>
                    <a:pt x="11141" y="152"/>
                  </a:lnTo>
                  <a:lnTo>
                    <a:pt x="1098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8832733" y="1676096"/>
              <a:ext cx="873412" cy="923437"/>
            </a:xfrm>
            <a:custGeom>
              <a:rect b="b" l="l" r="r" t="t"/>
              <a:pathLst>
                <a:path extrusionOk="0" h="27966" w="26451">
                  <a:moveTo>
                    <a:pt x="23874" y="2274"/>
                  </a:moveTo>
                  <a:lnTo>
                    <a:pt x="22888" y="4093"/>
                  </a:lnTo>
                  <a:lnTo>
                    <a:pt x="20918" y="7882"/>
                  </a:lnTo>
                  <a:lnTo>
                    <a:pt x="17659" y="14476"/>
                  </a:lnTo>
                  <a:lnTo>
                    <a:pt x="14552" y="20690"/>
                  </a:lnTo>
                  <a:lnTo>
                    <a:pt x="13491" y="22736"/>
                  </a:lnTo>
                  <a:lnTo>
                    <a:pt x="12960" y="23570"/>
                  </a:lnTo>
                  <a:lnTo>
                    <a:pt x="12809" y="23722"/>
                  </a:lnTo>
                  <a:lnTo>
                    <a:pt x="12581" y="23873"/>
                  </a:lnTo>
                  <a:lnTo>
                    <a:pt x="11824" y="24101"/>
                  </a:lnTo>
                  <a:lnTo>
                    <a:pt x="10611" y="24404"/>
                  </a:lnTo>
                  <a:lnTo>
                    <a:pt x="8640" y="24858"/>
                  </a:lnTo>
                  <a:lnTo>
                    <a:pt x="5457" y="25540"/>
                  </a:lnTo>
                  <a:lnTo>
                    <a:pt x="3411" y="26071"/>
                  </a:lnTo>
                  <a:lnTo>
                    <a:pt x="2502" y="26298"/>
                  </a:lnTo>
                  <a:lnTo>
                    <a:pt x="2274" y="26298"/>
                  </a:lnTo>
                  <a:lnTo>
                    <a:pt x="2274" y="26223"/>
                  </a:lnTo>
                  <a:lnTo>
                    <a:pt x="4245" y="23343"/>
                  </a:lnTo>
                  <a:lnTo>
                    <a:pt x="5836" y="20842"/>
                  </a:lnTo>
                  <a:lnTo>
                    <a:pt x="7352" y="18265"/>
                  </a:lnTo>
                  <a:lnTo>
                    <a:pt x="9019" y="15082"/>
                  </a:lnTo>
                  <a:lnTo>
                    <a:pt x="11141" y="10838"/>
                  </a:lnTo>
                  <a:lnTo>
                    <a:pt x="13718" y="5381"/>
                  </a:lnTo>
                  <a:lnTo>
                    <a:pt x="15689" y="4851"/>
                  </a:lnTo>
                  <a:lnTo>
                    <a:pt x="20691" y="3259"/>
                  </a:lnTo>
                  <a:lnTo>
                    <a:pt x="23874" y="2274"/>
                  </a:lnTo>
                  <a:close/>
                  <a:moveTo>
                    <a:pt x="26299" y="0"/>
                  </a:moveTo>
                  <a:lnTo>
                    <a:pt x="25389" y="228"/>
                  </a:lnTo>
                  <a:lnTo>
                    <a:pt x="23267" y="758"/>
                  </a:lnTo>
                  <a:lnTo>
                    <a:pt x="17129" y="2577"/>
                  </a:lnTo>
                  <a:lnTo>
                    <a:pt x="14703" y="3335"/>
                  </a:lnTo>
                  <a:lnTo>
                    <a:pt x="13567" y="3714"/>
                  </a:lnTo>
                  <a:lnTo>
                    <a:pt x="13491" y="3866"/>
                  </a:lnTo>
                  <a:lnTo>
                    <a:pt x="13567" y="3941"/>
                  </a:lnTo>
                  <a:lnTo>
                    <a:pt x="13794" y="3941"/>
                  </a:lnTo>
                  <a:lnTo>
                    <a:pt x="14173" y="3866"/>
                  </a:lnTo>
                  <a:lnTo>
                    <a:pt x="15461" y="3562"/>
                  </a:lnTo>
                  <a:lnTo>
                    <a:pt x="17583" y="2956"/>
                  </a:lnTo>
                  <a:lnTo>
                    <a:pt x="22358" y="1592"/>
                  </a:lnTo>
                  <a:lnTo>
                    <a:pt x="23419" y="1289"/>
                  </a:lnTo>
                  <a:lnTo>
                    <a:pt x="23798" y="1213"/>
                  </a:lnTo>
                  <a:lnTo>
                    <a:pt x="23419" y="1365"/>
                  </a:lnTo>
                  <a:lnTo>
                    <a:pt x="22434" y="1743"/>
                  </a:lnTo>
                  <a:lnTo>
                    <a:pt x="19099" y="2805"/>
                  </a:lnTo>
                  <a:lnTo>
                    <a:pt x="13642" y="4548"/>
                  </a:lnTo>
                  <a:lnTo>
                    <a:pt x="13415" y="4699"/>
                  </a:lnTo>
                  <a:lnTo>
                    <a:pt x="13188" y="4851"/>
                  </a:lnTo>
                  <a:lnTo>
                    <a:pt x="12960" y="5078"/>
                  </a:lnTo>
                  <a:lnTo>
                    <a:pt x="12657" y="5533"/>
                  </a:lnTo>
                  <a:lnTo>
                    <a:pt x="11899" y="7049"/>
                  </a:lnTo>
                  <a:lnTo>
                    <a:pt x="10611" y="9701"/>
                  </a:lnTo>
                  <a:lnTo>
                    <a:pt x="8640" y="13869"/>
                  </a:lnTo>
                  <a:lnTo>
                    <a:pt x="7049" y="16977"/>
                  </a:lnTo>
                  <a:lnTo>
                    <a:pt x="5685" y="19402"/>
                  </a:lnTo>
                  <a:lnTo>
                    <a:pt x="3866" y="22206"/>
                  </a:lnTo>
                  <a:lnTo>
                    <a:pt x="2123" y="24783"/>
                  </a:lnTo>
                  <a:lnTo>
                    <a:pt x="1365" y="25844"/>
                  </a:lnTo>
                  <a:lnTo>
                    <a:pt x="759" y="26602"/>
                  </a:lnTo>
                  <a:lnTo>
                    <a:pt x="380" y="27132"/>
                  </a:lnTo>
                  <a:lnTo>
                    <a:pt x="77" y="27511"/>
                  </a:lnTo>
                  <a:lnTo>
                    <a:pt x="1" y="27738"/>
                  </a:lnTo>
                  <a:lnTo>
                    <a:pt x="1" y="27814"/>
                  </a:lnTo>
                  <a:lnTo>
                    <a:pt x="77" y="27890"/>
                  </a:lnTo>
                  <a:lnTo>
                    <a:pt x="380" y="27966"/>
                  </a:lnTo>
                  <a:lnTo>
                    <a:pt x="759" y="27890"/>
                  </a:lnTo>
                  <a:lnTo>
                    <a:pt x="2274" y="27511"/>
                  </a:lnTo>
                  <a:lnTo>
                    <a:pt x="4851" y="26829"/>
                  </a:lnTo>
                  <a:lnTo>
                    <a:pt x="8413" y="25995"/>
                  </a:lnTo>
                  <a:lnTo>
                    <a:pt x="11596" y="25237"/>
                  </a:lnTo>
                  <a:lnTo>
                    <a:pt x="13339" y="24783"/>
                  </a:lnTo>
                  <a:lnTo>
                    <a:pt x="13794" y="24555"/>
                  </a:lnTo>
                  <a:lnTo>
                    <a:pt x="14021" y="24404"/>
                  </a:lnTo>
                  <a:lnTo>
                    <a:pt x="14173" y="24252"/>
                  </a:lnTo>
                  <a:lnTo>
                    <a:pt x="14249" y="24101"/>
                  </a:lnTo>
                  <a:lnTo>
                    <a:pt x="14552" y="23343"/>
                  </a:lnTo>
                  <a:lnTo>
                    <a:pt x="15385" y="21448"/>
                  </a:lnTo>
                  <a:lnTo>
                    <a:pt x="18190" y="15764"/>
                  </a:lnTo>
                  <a:lnTo>
                    <a:pt x="21373" y="9398"/>
                  </a:lnTo>
                  <a:lnTo>
                    <a:pt x="23798" y="4851"/>
                  </a:lnTo>
                  <a:lnTo>
                    <a:pt x="25010" y="2805"/>
                  </a:lnTo>
                  <a:lnTo>
                    <a:pt x="25541" y="2047"/>
                  </a:lnTo>
                  <a:lnTo>
                    <a:pt x="25844" y="1668"/>
                  </a:lnTo>
                  <a:lnTo>
                    <a:pt x="26223" y="1213"/>
                  </a:lnTo>
                  <a:lnTo>
                    <a:pt x="26450" y="758"/>
                  </a:lnTo>
                  <a:lnTo>
                    <a:pt x="26450" y="304"/>
                  </a:lnTo>
                  <a:lnTo>
                    <a:pt x="26375" y="152"/>
                  </a:lnTo>
                  <a:lnTo>
                    <a:pt x="2629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9105511" y="1876296"/>
              <a:ext cx="107645" cy="200233"/>
            </a:xfrm>
            <a:custGeom>
              <a:rect b="b" l="l" r="r" t="t"/>
              <a:pathLst>
                <a:path extrusionOk="0" h="6064" w="3260">
                  <a:moveTo>
                    <a:pt x="3032" y="0"/>
                  </a:moveTo>
                  <a:lnTo>
                    <a:pt x="2805" y="76"/>
                  </a:lnTo>
                  <a:lnTo>
                    <a:pt x="2653" y="228"/>
                  </a:lnTo>
                  <a:lnTo>
                    <a:pt x="2426" y="531"/>
                  </a:lnTo>
                  <a:lnTo>
                    <a:pt x="2198" y="834"/>
                  </a:lnTo>
                  <a:lnTo>
                    <a:pt x="1592" y="2122"/>
                  </a:lnTo>
                  <a:lnTo>
                    <a:pt x="834" y="3790"/>
                  </a:lnTo>
                  <a:lnTo>
                    <a:pt x="228" y="5230"/>
                  </a:lnTo>
                  <a:lnTo>
                    <a:pt x="1" y="5987"/>
                  </a:lnTo>
                  <a:lnTo>
                    <a:pt x="1" y="6063"/>
                  </a:lnTo>
                  <a:lnTo>
                    <a:pt x="379" y="6063"/>
                  </a:lnTo>
                  <a:lnTo>
                    <a:pt x="455" y="5987"/>
                  </a:lnTo>
                  <a:lnTo>
                    <a:pt x="683" y="5760"/>
                  </a:lnTo>
                  <a:lnTo>
                    <a:pt x="1213" y="4775"/>
                  </a:lnTo>
                  <a:lnTo>
                    <a:pt x="2047" y="2956"/>
                  </a:lnTo>
                  <a:lnTo>
                    <a:pt x="3259" y="228"/>
                  </a:lnTo>
                  <a:lnTo>
                    <a:pt x="3259" y="152"/>
                  </a:lnTo>
                  <a:lnTo>
                    <a:pt x="3184" y="76"/>
                  </a:lnTo>
                  <a:lnTo>
                    <a:pt x="310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8812723" y="2129030"/>
              <a:ext cx="277797" cy="425463"/>
            </a:xfrm>
            <a:custGeom>
              <a:rect b="b" l="l" r="r" t="t"/>
              <a:pathLst>
                <a:path extrusionOk="0" h="12885" w="8413">
                  <a:moveTo>
                    <a:pt x="8185" y="1"/>
                  </a:moveTo>
                  <a:lnTo>
                    <a:pt x="8034" y="228"/>
                  </a:lnTo>
                  <a:lnTo>
                    <a:pt x="7655" y="759"/>
                  </a:lnTo>
                  <a:lnTo>
                    <a:pt x="6670" y="2578"/>
                  </a:lnTo>
                  <a:lnTo>
                    <a:pt x="5230" y="5078"/>
                  </a:lnTo>
                  <a:lnTo>
                    <a:pt x="3411" y="7958"/>
                  </a:lnTo>
                  <a:lnTo>
                    <a:pt x="1668" y="10535"/>
                  </a:lnTo>
                  <a:lnTo>
                    <a:pt x="986" y="11445"/>
                  </a:lnTo>
                  <a:lnTo>
                    <a:pt x="455" y="12051"/>
                  </a:lnTo>
                  <a:lnTo>
                    <a:pt x="76" y="12581"/>
                  </a:lnTo>
                  <a:lnTo>
                    <a:pt x="1" y="12809"/>
                  </a:lnTo>
                  <a:lnTo>
                    <a:pt x="1" y="12885"/>
                  </a:lnTo>
                  <a:lnTo>
                    <a:pt x="152" y="12885"/>
                  </a:lnTo>
                  <a:lnTo>
                    <a:pt x="379" y="12733"/>
                  </a:lnTo>
                  <a:lnTo>
                    <a:pt x="1062" y="12127"/>
                  </a:lnTo>
                  <a:lnTo>
                    <a:pt x="1895" y="11141"/>
                  </a:lnTo>
                  <a:lnTo>
                    <a:pt x="2805" y="9853"/>
                  </a:lnTo>
                  <a:lnTo>
                    <a:pt x="3866" y="8337"/>
                  </a:lnTo>
                  <a:lnTo>
                    <a:pt x="5002" y="6594"/>
                  </a:lnTo>
                  <a:lnTo>
                    <a:pt x="6063" y="4851"/>
                  </a:lnTo>
                  <a:lnTo>
                    <a:pt x="6973" y="3108"/>
                  </a:lnTo>
                  <a:lnTo>
                    <a:pt x="7882" y="1441"/>
                  </a:lnTo>
                  <a:lnTo>
                    <a:pt x="8261" y="531"/>
                  </a:lnTo>
                  <a:lnTo>
                    <a:pt x="8413" y="228"/>
                  </a:lnTo>
                  <a:lnTo>
                    <a:pt x="8413" y="77"/>
                  </a:lnTo>
                  <a:lnTo>
                    <a:pt x="8337" y="77"/>
                  </a:lnTo>
                  <a:lnTo>
                    <a:pt x="818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8770193" y="2529430"/>
              <a:ext cx="460464" cy="127655"/>
            </a:xfrm>
            <a:custGeom>
              <a:rect b="b" l="l" r="r" t="t"/>
              <a:pathLst>
                <a:path extrusionOk="0" h="3866" w="13945">
                  <a:moveTo>
                    <a:pt x="13566" y="1"/>
                  </a:moveTo>
                  <a:lnTo>
                    <a:pt x="13187" y="152"/>
                  </a:lnTo>
                  <a:lnTo>
                    <a:pt x="12581" y="304"/>
                  </a:lnTo>
                  <a:lnTo>
                    <a:pt x="11444" y="683"/>
                  </a:lnTo>
                  <a:lnTo>
                    <a:pt x="9322" y="1213"/>
                  </a:lnTo>
                  <a:lnTo>
                    <a:pt x="2880" y="2729"/>
                  </a:lnTo>
                  <a:lnTo>
                    <a:pt x="1061" y="3259"/>
                  </a:lnTo>
                  <a:lnTo>
                    <a:pt x="152" y="3563"/>
                  </a:lnTo>
                  <a:lnTo>
                    <a:pt x="76" y="3714"/>
                  </a:lnTo>
                  <a:lnTo>
                    <a:pt x="0" y="3790"/>
                  </a:lnTo>
                  <a:lnTo>
                    <a:pt x="152" y="3866"/>
                  </a:lnTo>
                  <a:lnTo>
                    <a:pt x="379" y="3866"/>
                  </a:lnTo>
                  <a:lnTo>
                    <a:pt x="1289" y="3714"/>
                  </a:lnTo>
                  <a:lnTo>
                    <a:pt x="2728" y="3411"/>
                  </a:lnTo>
                  <a:lnTo>
                    <a:pt x="7882" y="2123"/>
                  </a:lnTo>
                  <a:lnTo>
                    <a:pt x="11292" y="1213"/>
                  </a:lnTo>
                  <a:lnTo>
                    <a:pt x="13263" y="607"/>
                  </a:lnTo>
                  <a:lnTo>
                    <a:pt x="13793" y="380"/>
                  </a:lnTo>
                  <a:lnTo>
                    <a:pt x="13869" y="304"/>
                  </a:lnTo>
                  <a:lnTo>
                    <a:pt x="13945" y="228"/>
                  </a:lnTo>
                  <a:lnTo>
                    <a:pt x="13869" y="152"/>
                  </a:lnTo>
                  <a:lnTo>
                    <a:pt x="13869" y="76"/>
                  </a:lnTo>
                  <a:lnTo>
                    <a:pt x="13566"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8605028" y="2697105"/>
              <a:ext cx="87602" cy="87602"/>
            </a:xfrm>
            <a:custGeom>
              <a:rect b="b" l="l" r="r" t="t"/>
              <a:pathLst>
                <a:path extrusionOk="0" h="2653" w="2653">
                  <a:moveTo>
                    <a:pt x="2425" y="0"/>
                  </a:moveTo>
                  <a:lnTo>
                    <a:pt x="2274" y="76"/>
                  </a:lnTo>
                  <a:lnTo>
                    <a:pt x="1819" y="455"/>
                  </a:lnTo>
                  <a:lnTo>
                    <a:pt x="1137" y="1137"/>
                  </a:lnTo>
                  <a:lnTo>
                    <a:pt x="303" y="2047"/>
                  </a:lnTo>
                  <a:lnTo>
                    <a:pt x="76" y="2426"/>
                  </a:lnTo>
                  <a:lnTo>
                    <a:pt x="0" y="2653"/>
                  </a:lnTo>
                  <a:lnTo>
                    <a:pt x="76" y="2653"/>
                  </a:lnTo>
                  <a:lnTo>
                    <a:pt x="379" y="2501"/>
                  </a:lnTo>
                  <a:lnTo>
                    <a:pt x="1289" y="1668"/>
                  </a:lnTo>
                  <a:lnTo>
                    <a:pt x="2198" y="682"/>
                  </a:lnTo>
                  <a:lnTo>
                    <a:pt x="2653" y="152"/>
                  </a:lnTo>
                  <a:lnTo>
                    <a:pt x="2577" y="76"/>
                  </a:lnTo>
                  <a:lnTo>
                    <a:pt x="2577"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8620019" y="2734649"/>
              <a:ext cx="580624" cy="543047"/>
            </a:xfrm>
            <a:custGeom>
              <a:rect b="b" l="l" r="r" t="t"/>
              <a:pathLst>
                <a:path extrusionOk="0" h="16446" w="17584">
                  <a:moveTo>
                    <a:pt x="17356" y="0"/>
                  </a:moveTo>
                  <a:lnTo>
                    <a:pt x="17129" y="152"/>
                  </a:lnTo>
                  <a:lnTo>
                    <a:pt x="16826" y="606"/>
                  </a:lnTo>
                  <a:lnTo>
                    <a:pt x="15461" y="2425"/>
                  </a:lnTo>
                  <a:lnTo>
                    <a:pt x="13794" y="4547"/>
                  </a:lnTo>
                  <a:lnTo>
                    <a:pt x="12127" y="6594"/>
                  </a:lnTo>
                  <a:lnTo>
                    <a:pt x="10611" y="8261"/>
                  </a:lnTo>
                  <a:lnTo>
                    <a:pt x="9702" y="9095"/>
                  </a:lnTo>
                  <a:lnTo>
                    <a:pt x="8716" y="9928"/>
                  </a:lnTo>
                  <a:lnTo>
                    <a:pt x="6367" y="11823"/>
                  </a:lnTo>
                  <a:lnTo>
                    <a:pt x="3942" y="13490"/>
                  </a:lnTo>
                  <a:lnTo>
                    <a:pt x="2805" y="14248"/>
                  </a:lnTo>
                  <a:lnTo>
                    <a:pt x="1668" y="14930"/>
                  </a:lnTo>
                  <a:lnTo>
                    <a:pt x="683" y="15536"/>
                  </a:lnTo>
                  <a:lnTo>
                    <a:pt x="77" y="16067"/>
                  </a:lnTo>
                  <a:lnTo>
                    <a:pt x="1" y="16218"/>
                  </a:lnTo>
                  <a:lnTo>
                    <a:pt x="1" y="16370"/>
                  </a:lnTo>
                  <a:lnTo>
                    <a:pt x="77" y="16446"/>
                  </a:lnTo>
                  <a:lnTo>
                    <a:pt x="531" y="16446"/>
                  </a:lnTo>
                  <a:lnTo>
                    <a:pt x="910" y="16294"/>
                  </a:lnTo>
                  <a:lnTo>
                    <a:pt x="1971" y="15688"/>
                  </a:lnTo>
                  <a:lnTo>
                    <a:pt x="3260" y="14854"/>
                  </a:lnTo>
                  <a:lnTo>
                    <a:pt x="4776" y="13793"/>
                  </a:lnTo>
                  <a:lnTo>
                    <a:pt x="6367" y="12657"/>
                  </a:lnTo>
                  <a:lnTo>
                    <a:pt x="7959" y="11444"/>
                  </a:lnTo>
                  <a:lnTo>
                    <a:pt x="9474" y="10231"/>
                  </a:lnTo>
                  <a:lnTo>
                    <a:pt x="10687" y="9170"/>
                  </a:lnTo>
                  <a:lnTo>
                    <a:pt x="11672" y="8109"/>
                  </a:lnTo>
                  <a:lnTo>
                    <a:pt x="12809" y="6821"/>
                  </a:lnTo>
                  <a:lnTo>
                    <a:pt x="13946" y="5457"/>
                  </a:lnTo>
                  <a:lnTo>
                    <a:pt x="15082" y="4093"/>
                  </a:lnTo>
                  <a:lnTo>
                    <a:pt x="16068" y="2804"/>
                  </a:lnTo>
                  <a:lnTo>
                    <a:pt x="16826" y="1667"/>
                  </a:lnTo>
                  <a:lnTo>
                    <a:pt x="17356" y="758"/>
                  </a:lnTo>
                  <a:lnTo>
                    <a:pt x="17508" y="455"/>
                  </a:lnTo>
                  <a:lnTo>
                    <a:pt x="17583" y="228"/>
                  </a:lnTo>
                  <a:lnTo>
                    <a:pt x="1750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8404828" y="2849756"/>
              <a:ext cx="62573" cy="50091"/>
            </a:xfrm>
            <a:custGeom>
              <a:rect b="b" l="l" r="r" t="t"/>
              <a:pathLst>
                <a:path extrusionOk="0" h="1517" w="1895">
                  <a:moveTo>
                    <a:pt x="1743" y="0"/>
                  </a:moveTo>
                  <a:lnTo>
                    <a:pt x="1592" y="76"/>
                  </a:lnTo>
                  <a:lnTo>
                    <a:pt x="1213" y="303"/>
                  </a:lnTo>
                  <a:lnTo>
                    <a:pt x="682" y="758"/>
                  </a:lnTo>
                  <a:lnTo>
                    <a:pt x="76" y="1289"/>
                  </a:lnTo>
                  <a:lnTo>
                    <a:pt x="0" y="1440"/>
                  </a:lnTo>
                  <a:lnTo>
                    <a:pt x="0" y="1516"/>
                  </a:lnTo>
                  <a:lnTo>
                    <a:pt x="76" y="1516"/>
                  </a:lnTo>
                  <a:lnTo>
                    <a:pt x="228" y="1440"/>
                  </a:lnTo>
                  <a:lnTo>
                    <a:pt x="455" y="1364"/>
                  </a:lnTo>
                  <a:lnTo>
                    <a:pt x="1061" y="986"/>
                  </a:lnTo>
                  <a:lnTo>
                    <a:pt x="1592" y="531"/>
                  </a:lnTo>
                  <a:lnTo>
                    <a:pt x="1819" y="303"/>
                  </a:lnTo>
                  <a:lnTo>
                    <a:pt x="1895" y="152"/>
                  </a:lnTo>
                  <a:lnTo>
                    <a:pt x="1819" y="76"/>
                  </a:lnTo>
                  <a:lnTo>
                    <a:pt x="181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10504401" y="960390"/>
              <a:ext cx="20043" cy="50091"/>
            </a:xfrm>
            <a:custGeom>
              <a:rect b="b" l="l" r="r" t="t"/>
              <a:pathLst>
                <a:path extrusionOk="0" h="1517" w="607">
                  <a:moveTo>
                    <a:pt x="455" y="0"/>
                  </a:moveTo>
                  <a:lnTo>
                    <a:pt x="379" y="76"/>
                  </a:lnTo>
                  <a:lnTo>
                    <a:pt x="152" y="379"/>
                  </a:lnTo>
                  <a:lnTo>
                    <a:pt x="0" y="758"/>
                  </a:lnTo>
                  <a:lnTo>
                    <a:pt x="76" y="1137"/>
                  </a:lnTo>
                  <a:lnTo>
                    <a:pt x="152" y="1440"/>
                  </a:lnTo>
                  <a:lnTo>
                    <a:pt x="228" y="1516"/>
                  </a:lnTo>
                  <a:lnTo>
                    <a:pt x="379" y="1516"/>
                  </a:lnTo>
                  <a:lnTo>
                    <a:pt x="455" y="1440"/>
                  </a:lnTo>
                  <a:lnTo>
                    <a:pt x="531" y="1289"/>
                  </a:lnTo>
                  <a:lnTo>
                    <a:pt x="607" y="758"/>
                  </a:lnTo>
                  <a:lnTo>
                    <a:pt x="531" y="228"/>
                  </a:lnTo>
                  <a:lnTo>
                    <a:pt x="45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10554427" y="1010448"/>
              <a:ext cx="152684" cy="30048"/>
            </a:xfrm>
            <a:custGeom>
              <a:rect b="b" l="l" r="r" t="t"/>
              <a:pathLst>
                <a:path extrusionOk="0" h="910" w="4624">
                  <a:moveTo>
                    <a:pt x="153" y="0"/>
                  </a:moveTo>
                  <a:lnTo>
                    <a:pt x="1" y="76"/>
                  </a:lnTo>
                  <a:lnTo>
                    <a:pt x="1" y="152"/>
                  </a:lnTo>
                  <a:lnTo>
                    <a:pt x="153" y="303"/>
                  </a:lnTo>
                  <a:lnTo>
                    <a:pt x="456" y="455"/>
                  </a:lnTo>
                  <a:lnTo>
                    <a:pt x="1365" y="682"/>
                  </a:lnTo>
                  <a:lnTo>
                    <a:pt x="2426" y="834"/>
                  </a:lnTo>
                  <a:lnTo>
                    <a:pt x="3563" y="910"/>
                  </a:lnTo>
                  <a:lnTo>
                    <a:pt x="4472" y="834"/>
                  </a:lnTo>
                  <a:lnTo>
                    <a:pt x="4624" y="758"/>
                  </a:lnTo>
                  <a:lnTo>
                    <a:pt x="4624" y="682"/>
                  </a:lnTo>
                  <a:lnTo>
                    <a:pt x="4472" y="606"/>
                  </a:lnTo>
                  <a:lnTo>
                    <a:pt x="4245" y="531"/>
                  </a:lnTo>
                  <a:lnTo>
                    <a:pt x="3184" y="379"/>
                  </a:lnTo>
                  <a:lnTo>
                    <a:pt x="835" y="76"/>
                  </a:lnTo>
                  <a:lnTo>
                    <a:pt x="15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10529430" y="1025439"/>
              <a:ext cx="107612" cy="37577"/>
            </a:xfrm>
            <a:custGeom>
              <a:rect b="b" l="l" r="r" t="t"/>
              <a:pathLst>
                <a:path extrusionOk="0" h="1138" w="3259">
                  <a:moveTo>
                    <a:pt x="0" y="1"/>
                  </a:moveTo>
                  <a:lnTo>
                    <a:pt x="76" y="77"/>
                  </a:lnTo>
                  <a:lnTo>
                    <a:pt x="152" y="228"/>
                  </a:lnTo>
                  <a:lnTo>
                    <a:pt x="531" y="380"/>
                  </a:lnTo>
                  <a:lnTo>
                    <a:pt x="985" y="607"/>
                  </a:lnTo>
                  <a:lnTo>
                    <a:pt x="1516" y="835"/>
                  </a:lnTo>
                  <a:lnTo>
                    <a:pt x="2122" y="986"/>
                  </a:lnTo>
                  <a:lnTo>
                    <a:pt x="2653" y="1138"/>
                  </a:lnTo>
                  <a:lnTo>
                    <a:pt x="3183" y="1138"/>
                  </a:lnTo>
                  <a:lnTo>
                    <a:pt x="3259" y="1062"/>
                  </a:lnTo>
                  <a:lnTo>
                    <a:pt x="3259" y="986"/>
                  </a:lnTo>
                  <a:lnTo>
                    <a:pt x="3259" y="910"/>
                  </a:lnTo>
                  <a:lnTo>
                    <a:pt x="3032" y="759"/>
                  </a:lnTo>
                  <a:lnTo>
                    <a:pt x="1440" y="228"/>
                  </a:lnTo>
                  <a:lnTo>
                    <a:pt x="45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10659529" y="1055487"/>
              <a:ext cx="52601" cy="25062"/>
            </a:xfrm>
            <a:custGeom>
              <a:rect b="b" l="l" r="r" t="t"/>
              <a:pathLst>
                <a:path extrusionOk="0" h="759" w="1593">
                  <a:moveTo>
                    <a:pt x="228" y="0"/>
                  </a:moveTo>
                  <a:lnTo>
                    <a:pt x="77" y="76"/>
                  </a:lnTo>
                  <a:lnTo>
                    <a:pt x="1" y="152"/>
                  </a:lnTo>
                  <a:lnTo>
                    <a:pt x="1" y="228"/>
                  </a:lnTo>
                  <a:lnTo>
                    <a:pt x="77" y="379"/>
                  </a:lnTo>
                  <a:lnTo>
                    <a:pt x="607" y="607"/>
                  </a:lnTo>
                  <a:lnTo>
                    <a:pt x="1138" y="758"/>
                  </a:lnTo>
                  <a:lnTo>
                    <a:pt x="1517" y="758"/>
                  </a:lnTo>
                  <a:lnTo>
                    <a:pt x="1592" y="682"/>
                  </a:lnTo>
                  <a:lnTo>
                    <a:pt x="1592" y="607"/>
                  </a:lnTo>
                  <a:lnTo>
                    <a:pt x="1592" y="531"/>
                  </a:lnTo>
                  <a:lnTo>
                    <a:pt x="1441" y="379"/>
                  </a:lnTo>
                  <a:lnTo>
                    <a:pt x="1138" y="152"/>
                  </a:lnTo>
                  <a:lnTo>
                    <a:pt x="683" y="76"/>
                  </a:lnTo>
                  <a:lnTo>
                    <a:pt x="22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10704601" y="1140579"/>
              <a:ext cx="45072" cy="47582"/>
            </a:xfrm>
            <a:custGeom>
              <a:rect b="b" l="l" r="r" t="t"/>
              <a:pathLst>
                <a:path extrusionOk="0" h="1441" w="1365">
                  <a:moveTo>
                    <a:pt x="455" y="0"/>
                  </a:moveTo>
                  <a:lnTo>
                    <a:pt x="303" y="76"/>
                  </a:lnTo>
                  <a:lnTo>
                    <a:pt x="152" y="152"/>
                  </a:lnTo>
                  <a:lnTo>
                    <a:pt x="0" y="455"/>
                  </a:lnTo>
                  <a:lnTo>
                    <a:pt x="0" y="758"/>
                  </a:lnTo>
                  <a:lnTo>
                    <a:pt x="152" y="1061"/>
                  </a:lnTo>
                  <a:lnTo>
                    <a:pt x="303" y="1364"/>
                  </a:lnTo>
                  <a:lnTo>
                    <a:pt x="531" y="1440"/>
                  </a:lnTo>
                  <a:lnTo>
                    <a:pt x="834" y="1440"/>
                  </a:lnTo>
                  <a:lnTo>
                    <a:pt x="985" y="1364"/>
                  </a:lnTo>
                  <a:lnTo>
                    <a:pt x="1137" y="1213"/>
                  </a:lnTo>
                  <a:lnTo>
                    <a:pt x="1213" y="1061"/>
                  </a:lnTo>
                  <a:lnTo>
                    <a:pt x="1289" y="910"/>
                  </a:lnTo>
                  <a:lnTo>
                    <a:pt x="1364" y="682"/>
                  </a:lnTo>
                  <a:lnTo>
                    <a:pt x="1289" y="531"/>
                  </a:lnTo>
                  <a:lnTo>
                    <a:pt x="1213" y="379"/>
                  </a:lnTo>
                  <a:lnTo>
                    <a:pt x="1061" y="227"/>
                  </a:lnTo>
                  <a:lnTo>
                    <a:pt x="834" y="76"/>
                  </a:lnTo>
                  <a:lnTo>
                    <a:pt x="682" y="76"/>
                  </a:lnTo>
                  <a:lnTo>
                    <a:pt x="45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7676606" y="2071477"/>
              <a:ext cx="105136" cy="272811"/>
            </a:xfrm>
            <a:custGeom>
              <a:rect b="b" l="l" r="r" t="t"/>
              <a:pathLst>
                <a:path extrusionOk="0" h="8262" w="3184">
                  <a:moveTo>
                    <a:pt x="0" y="1"/>
                  </a:moveTo>
                  <a:lnTo>
                    <a:pt x="0" y="152"/>
                  </a:lnTo>
                  <a:lnTo>
                    <a:pt x="0" y="380"/>
                  </a:lnTo>
                  <a:lnTo>
                    <a:pt x="1365" y="3942"/>
                  </a:lnTo>
                  <a:lnTo>
                    <a:pt x="2805" y="7655"/>
                  </a:lnTo>
                  <a:lnTo>
                    <a:pt x="3108" y="8186"/>
                  </a:lnTo>
                  <a:lnTo>
                    <a:pt x="3183" y="8261"/>
                  </a:lnTo>
                  <a:lnTo>
                    <a:pt x="3183" y="8186"/>
                  </a:lnTo>
                  <a:lnTo>
                    <a:pt x="3108" y="7731"/>
                  </a:lnTo>
                  <a:lnTo>
                    <a:pt x="2805" y="6897"/>
                  </a:lnTo>
                  <a:lnTo>
                    <a:pt x="1895" y="4321"/>
                  </a:lnTo>
                  <a:lnTo>
                    <a:pt x="455" y="380"/>
                  </a:lnTo>
                  <a:lnTo>
                    <a:pt x="304" y="152"/>
                  </a:lnTo>
                  <a:lnTo>
                    <a:pt x="22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0"/>
            <p:cNvSpPr/>
            <p:nvPr/>
          </p:nvSpPr>
          <p:spPr>
            <a:xfrm>
              <a:off x="4566027" y="1470877"/>
              <a:ext cx="1373896" cy="743280"/>
            </a:xfrm>
            <a:custGeom>
              <a:rect b="b" l="l" r="r" t="t"/>
              <a:pathLst>
                <a:path extrusionOk="0" h="22510" w="41608">
                  <a:moveTo>
                    <a:pt x="39940" y="1"/>
                  </a:moveTo>
                  <a:lnTo>
                    <a:pt x="38425" y="152"/>
                  </a:lnTo>
                  <a:lnTo>
                    <a:pt x="36378" y="456"/>
                  </a:lnTo>
                  <a:lnTo>
                    <a:pt x="34332" y="759"/>
                  </a:lnTo>
                  <a:lnTo>
                    <a:pt x="32286" y="1138"/>
                  </a:lnTo>
                  <a:lnTo>
                    <a:pt x="30315" y="1592"/>
                  </a:lnTo>
                  <a:lnTo>
                    <a:pt x="28345" y="2123"/>
                  </a:lnTo>
                  <a:lnTo>
                    <a:pt x="26374" y="2653"/>
                  </a:lnTo>
                  <a:lnTo>
                    <a:pt x="24404" y="3336"/>
                  </a:lnTo>
                  <a:lnTo>
                    <a:pt x="22434" y="4018"/>
                  </a:lnTo>
                  <a:lnTo>
                    <a:pt x="20539" y="4851"/>
                  </a:lnTo>
                  <a:lnTo>
                    <a:pt x="18796" y="5609"/>
                  </a:lnTo>
                  <a:lnTo>
                    <a:pt x="17280" y="6367"/>
                  </a:lnTo>
                  <a:lnTo>
                    <a:pt x="15764" y="7276"/>
                  </a:lnTo>
                  <a:lnTo>
                    <a:pt x="14173" y="8413"/>
                  </a:lnTo>
                  <a:lnTo>
                    <a:pt x="12430" y="9777"/>
                  </a:lnTo>
                  <a:lnTo>
                    <a:pt x="10459" y="11445"/>
                  </a:lnTo>
                  <a:lnTo>
                    <a:pt x="8034" y="13415"/>
                  </a:lnTo>
                  <a:lnTo>
                    <a:pt x="5988" y="15310"/>
                  </a:lnTo>
                  <a:lnTo>
                    <a:pt x="4624" y="16522"/>
                  </a:lnTo>
                  <a:lnTo>
                    <a:pt x="3411" y="17962"/>
                  </a:lnTo>
                  <a:lnTo>
                    <a:pt x="1820" y="19857"/>
                  </a:lnTo>
                  <a:lnTo>
                    <a:pt x="455" y="21676"/>
                  </a:lnTo>
                  <a:lnTo>
                    <a:pt x="77" y="22282"/>
                  </a:lnTo>
                  <a:lnTo>
                    <a:pt x="1" y="22510"/>
                  </a:lnTo>
                  <a:lnTo>
                    <a:pt x="152" y="22358"/>
                  </a:lnTo>
                  <a:lnTo>
                    <a:pt x="683" y="21827"/>
                  </a:lnTo>
                  <a:lnTo>
                    <a:pt x="2123" y="20009"/>
                  </a:lnTo>
                  <a:lnTo>
                    <a:pt x="3714" y="18190"/>
                  </a:lnTo>
                  <a:lnTo>
                    <a:pt x="4472" y="17280"/>
                  </a:lnTo>
                  <a:lnTo>
                    <a:pt x="5382" y="16447"/>
                  </a:lnTo>
                  <a:lnTo>
                    <a:pt x="7731" y="14325"/>
                  </a:lnTo>
                  <a:lnTo>
                    <a:pt x="10990" y="11445"/>
                  </a:lnTo>
                  <a:lnTo>
                    <a:pt x="12733" y="10081"/>
                  </a:lnTo>
                  <a:lnTo>
                    <a:pt x="14249" y="8868"/>
                  </a:lnTo>
                  <a:lnTo>
                    <a:pt x="15613" y="7883"/>
                  </a:lnTo>
                  <a:lnTo>
                    <a:pt x="16901" y="7049"/>
                  </a:lnTo>
                  <a:lnTo>
                    <a:pt x="18341" y="6291"/>
                  </a:lnTo>
                  <a:lnTo>
                    <a:pt x="19781" y="5533"/>
                  </a:lnTo>
                  <a:lnTo>
                    <a:pt x="21524" y="4851"/>
                  </a:lnTo>
                  <a:lnTo>
                    <a:pt x="23495" y="4093"/>
                  </a:lnTo>
                  <a:lnTo>
                    <a:pt x="25465" y="3411"/>
                  </a:lnTo>
                  <a:lnTo>
                    <a:pt x="27511" y="2729"/>
                  </a:lnTo>
                  <a:lnTo>
                    <a:pt x="29482" y="2199"/>
                  </a:lnTo>
                  <a:lnTo>
                    <a:pt x="31528" y="1668"/>
                  </a:lnTo>
                  <a:lnTo>
                    <a:pt x="33574" y="1213"/>
                  </a:lnTo>
                  <a:lnTo>
                    <a:pt x="35620" y="910"/>
                  </a:lnTo>
                  <a:lnTo>
                    <a:pt x="37591" y="607"/>
                  </a:lnTo>
                  <a:lnTo>
                    <a:pt x="39561" y="456"/>
                  </a:lnTo>
                  <a:lnTo>
                    <a:pt x="41001" y="304"/>
                  </a:lnTo>
                  <a:lnTo>
                    <a:pt x="41456" y="228"/>
                  </a:lnTo>
                  <a:lnTo>
                    <a:pt x="41608" y="152"/>
                  </a:lnTo>
                  <a:lnTo>
                    <a:pt x="41608" y="77"/>
                  </a:lnTo>
                  <a:lnTo>
                    <a:pt x="4153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6065001" y="1468401"/>
              <a:ext cx="307845" cy="35067"/>
            </a:xfrm>
            <a:custGeom>
              <a:rect b="b" l="l" r="r" t="t"/>
              <a:pathLst>
                <a:path extrusionOk="0" h="1062" w="9323">
                  <a:moveTo>
                    <a:pt x="2502" y="0"/>
                  </a:moveTo>
                  <a:lnTo>
                    <a:pt x="1" y="76"/>
                  </a:lnTo>
                  <a:lnTo>
                    <a:pt x="2729" y="227"/>
                  </a:lnTo>
                  <a:lnTo>
                    <a:pt x="5230" y="455"/>
                  </a:lnTo>
                  <a:lnTo>
                    <a:pt x="7276" y="758"/>
                  </a:lnTo>
                  <a:lnTo>
                    <a:pt x="9095" y="1061"/>
                  </a:lnTo>
                  <a:lnTo>
                    <a:pt x="9323" y="1061"/>
                  </a:lnTo>
                  <a:lnTo>
                    <a:pt x="9247" y="910"/>
                  </a:lnTo>
                  <a:lnTo>
                    <a:pt x="8944" y="758"/>
                  </a:lnTo>
                  <a:lnTo>
                    <a:pt x="8337" y="606"/>
                  </a:lnTo>
                  <a:lnTo>
                    <a:pt x="6670" y="303"/>
                  </a:lnTo>
                  <a:lnTo>
                    <a:pt x="4624" y="76"/>
                  </a:lnTo>
                  <a:lnTo>
                    <a:pt x="250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11127521" y="1601009"/>
              <a:ext cx="275288" cy="32591"/>
            </a:xfrm>
            <a:custGeom>
              <a:rect b="b" l="l" r="r" t="t"/>
              <a:pathLst>
                <a:path extrusionOk="0" h="987" w="8337">
                  <a:moveTo>
                    <a:pt x="5987" y="1"/>
                  </a:moveTo>
                  <a:lnTo>
                    <a:pt x="3941" y="77"/>
                  </a:lnTo>
                  <a:lnTo>
                    <a:pt x="2046" y="228"/>
                  </a:lnTo>
                  <a:lnTo>
                    <a:pt x="682" y="456"/>
                  </a:lnTo>
                  <a:lnTo>
                    <a:pt x="76" y="683"/>
                  </a:lnTo>
                  <a:lnTo>
                    <a:pt x="0" y="834"/>
                  </a:lnTo>
                  <a:lnTo>
                    <a:pt x="0" y="910"/>
                  </a:lnTo>
                  <a:lnTo>
                    <a:pt x="76" y="986"/>
                  </a:lnTo>
                  <a:lnTo>
                    <a:pt x="985" y="986"/>
                  </a:lnTo>
                  <a:lnTo>
                    <a:pt x="2122" y="910"/>
                  </a:lnTo>
                  <a:lnTo>
                    <a:pt x="4093" y="683"/>
                  </a:lnTo>
                  <a:lnTo>
                    <a:pt x="6215" y="456"/>
                  </a:lnTo>
                  <a:lnTo>
                    <a:pt x="7730" y="304"/>
                  </a:lnTo>
                  <a:lnTo>
                    <a:pt x="8185" y="228"/>
                  </a:lnTo>
                  <a:lnTo>
                    <a:pt x="8337" y="152"/>
                  </a:lnTo>
                  <a:lnTo>
                    <a:pt x="8261" y="77"/>
                  </a:lnTo>
                  <a:lnTo>
                    <a:pt x="8185" y="77"/>
                  </a:lnTo>
                  <a:lnTo>
                    <a:pt x="765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11445305" y="1601009"/>
              <a:ext cx="190228" cy="32591"/>
            </a:xfrm>
            <a:custGeom>
              <a:rect b="b" l="l" r="r" t="t"/>
              <a:pathLst>
                <a:path extrusionOk="0" h="987" w="5761">
                  <a:moveTo>
                    <a:pt x="153" y="1"/>
                  </a:moveTo>
                  <a:lnTo>
                    <a:pt x="1" y="77"/>
                  </a:lnTo>
                  <a:lnTo>
                    <a:pt x="228" y="228"/>
                  </a:lnTo>
                  <a:lnTo>
                    <a:pt x="683" y="304"/>
                  </a:lnTo>
                  <a:lnTo>
                    <a:pt x="2275" y="607"/>
                  </a:lnTo>
                  <a:lnTo>
                    <a:pt x="5154" y="986"/>
                  </a:lnTo>
                  <a:lnTo>
                    <a:pt x="5685" y="986"/>
                  </a:lnTo>
                  <a:lnTo>
                    <a:pt x="5761" y="910"/>
                  </a:lnTo>
                  <a:lnTo>
                    <a:pt x="5685" y="834"/>
                  </a:lnTo>
                  <a:lnTo>
                    <a:pt x="5609" y="683"/>
                  </a:lnTo>
                  <a:lnTo>
                    <a:pt x="5458" y="531"/>
                  </a:lnTo>
                  <a:lnTo>
                    <a:pt x="4776" y="380"/>
                  </a:lnTo>
                  <a:lnTo>
                    <a:pt x="3714" y="152"/>
                  </a:lnTo>
                  <a:lnTo>
                    <a:pt x="2047"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10849724" y="1658563"/>
              <a:ext cx="402943" cy="77630"/>
            </a:xfrm>
            <a:custGeom>
              <a:rect b="b" l="l" r="r" t="t"/>
              <a:pathLst>
                <a:path extrusionOk="0" h="2351" w="12203">
                  <a:moveTo>
                    <a:pt x="10611" y="1"/>
                  </a:moveTo>
                  <a:lnTo>
                    <a:pt x="9019" y="152"/>
                  </a:lnTo>
                  <a:lnTo>
                    <a:pt x="7276" y="380"/>
                  </a:lnTo>
                  <a:lnTo>
                    <a:pt x="5382" y="683"/>
                  </a:lnTo>
                  <a:lnTo>
                    <a:pt x="3032" y="1213"/>
                  </a:lnTo>
                  <a:lnTo>
                    <a:pt x="986" y="1744"/>
                  </a:lnTo>
                  <a:lnTo>
                    <a:pt x="380" y="1896"/>
                  </a:lnTo>
                  <a:lnTo>
                    <a:pt x="77" y="2047"/>
                  </a:lnTo>
                  <a:lnTo>
                    <a:pt x="1" y="2199"/>
                  </a:lnTo>
                  <a:lnTo>
                    <a:pt x="77" y="2350"/>
                  </a:lnTo>
                  <a:lnTo>
                    <a:pt x="304" y="2350"/>
                  </a:lnTo>
                  <a:lnTo>
                    <a:pt x="834" y="2274"/>
                  </a:lnTo>
                  <a:lnTo>
                    <a:pt x="2577" y="1896"/>
                  </a:lnTo>
                  <a:lnTo>
                    <a:pt x="4700" y="1441"/>
                  </a:lnTo>
                  <a:lnTo>
                    <a:pt x="6973" y="1062"/>
                  </a:lnTo>
                  <a:lnTo>
                    <a:pt x="9019" y="759"/>
                  </a:lnTo>
                  <a:lnTo>
                    <a:pt x="10459" y="607"/>
                  </a:lnTo>
                  <a:lnTo>
                    <a:pt x="11217" y="607"/>
                  </a:lnTo>
                  <a:lnTo>
                    <a:pt x="11823" y="456"/>
                  </a:lnTo>
                  <a:lnTo>
                    <a:pt x="12127" y="380"/>
                  </a:lnTo>
                  <a:lnTo>
                    <a:pt x="12202" y="228"/>
                  </a:lnTo>
                  <a:lnTo>
                    <a:pt x="12202" y="152"/>
                  </a:lnTo>
                  <a:lnTo>
                    <a:pt x="12051" y="77"/>
                  </a:lnTo>
                  <a:lnTo>
                    <a:pt x="1167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11360245" y="1791204"/>
              <a:ext cx="162690" cy="17567"/>
            </a:xfrm>
            <a:custGeom>
              <a:rect b="b" l="l" r="r" t="t"/>
              <a:pathLst>
                <a:path extrusionOk="0" h="532" w="4927">
                  <a:moveTo>
                    <a:pt x="1364" y="1"/>
                  </a:moveTo>
                  <a:lnTo>
                    <a:pt x="758" y="76"/>
                  </a:lnTo>
                  <a:lnTo>
                    <a:pt x="303" y="152"/>
                  </a:lnTo>
                  <a:lnTo>
                    <a:pt x="76" y="228"/>
                  </a:lnTo>
                  <a:lnTo>
                    <a:pt x="0" y="228"/>
                  </a:lnTo>
                  <a:lnTo>
                    <a:pt x="76" y="304"/>
                  </a:lnTo>
                  <a:lnTo>
                    <a:pt x="1137" y="304"/>
                  </a:lnTo>
                  <a:lnTo>
                    <a:pt x="2653" y="380"/>
                  </a:lnTo>
                  <a:lnTo>
                    <a:pt x="3941" y="531"/>
                  </a:lnTo>
                  <a:lnTo>
                    <a:pt x="4926" y="531"/>
                  </a:lnTo>
                  <a:lnTo>
                    <a:pt x="4926" y="380"/>
                  </a:lnTo>
                  <a:lnTo>
                    <a:pt x="4699" y="304"/>
                  </a:lnTo>
                  <a:lnTo>
                    <a:pt x="4168" y="228"/>
                  </a:lnTo>
                  <a:lnTo>
                    <a:pt x="2804" y="76"/>
                  </a:lnTo>
                  <a:lnTo>
                    <a:pt x="136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10987384" y="1796223"/>
              <a:ext cx="297807" cy="55077"/>
            </a:xfrm>
            <a:custGeom>
              <a:rect b="b" l="l" r="r" t="t"/>
              <a:pathLst>
                <a:path extrusionOk="0" h="1668" w="9019">
                  <a:moveTo>
                    <a:pt x="7276" y="0"/>
                  </a:moveTo>
                  <a:lnTo>
                    <a:pt x="5305" y="152"/>
                  </a:lnTo>
                  <a:lnTo>
                    <a:pt x="4320" y="303"/>
                  </a:lnTo>
                  <a:lnTo>
                    <a:pt x="3486" y="379"/>
                  </a:lnTo>
                  <a:lnTo>
                    <a:pt x="1970" y="758"/>
                  </a:lnTo>
                  <a:lnTo>
                    <a:pt x="834" y="1061"/>
                  </a:lnTo>
                  <a:lnTo>
                    <a:pt x="227" y="1289"/>
                  </a:lnTo>
                  <a:lnTo>
                    <a:pt x="76" y="1440"/>
                  </a:lnTo>
                  <a:lnTo>
                    <a:pt x="0" y="1516"/>
                  </a:lnTo>
                  <a:lnTo>
                    <a:pt x="76" y="1592"/>
                  </a:lnTo>
                  <a:lnTo>
                    <a:pt x="152" y="1667"/>
                  </a:lnTo>
                  <a:lnTo>
                    <a:pt x="455" y="1667"/>
                  </a:lnTo>
                  <a:lnTo>
                    <a:pt x="1895" y="1213"/>
                  </a:lnTo>
                  <a:lnTo>
                    <a:pt x="3865" y="834"/>
                  </a:lnTo>
                  <a:lnTo>
                    <a:pt x="5684" y="531"/>
                  </a:lnTo>
                  <a:lnTo>
                    <a:pt x="6972" y="379"/>
                  </a:lnTo>
                  <a:lnTo>
                    <a:pt x="8033" y="303"/>
                  </a:lnTo>
                  <a:lnTo>
                    <a:pt x="8867" y="228"/>
                  </a:lnTo>
                  <a:lnTo>
                    <a:pt x="9019" y="152"/>
                  </a:lnTo>
                  <a:lnTo>
                    <a:pt x="9019" y="76"/>
                  </a:lnTo>
                  <a:lnTo>
                    <a:pt x="871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10401775" y="1971393"/>
              <a:ext cx="92654" cy="77597"/>
            </a:xfrm>
            <a:custGeom>
              <a:rect b="b" l="l" r="r" t="t"/>
              <a:pathLst>
                <a:path extrusionOk="0" h="2350" w="2806">
                  <a:moveTo>
                    <a:pt x="2653" y="0"/>
                  </a:moveTo>
                  <a:lnTo>
                    <a:pt x="1441" y="910"/>
                  </a:lnTo>
                  <a:lnTo>
                    <a:pt x="683" y="1592"/>
                  </a:lnTo>
                  <a:lnTo>
                    <a:pt x="153" y="2046"/>
                  </a:lnTo>
                  <a:lnTo>
                    <a:pt x="1" y="2274"/>
                  </a:lnTo>
                  <a:lnTo>
                    <a:pt x="1" y="2350"/>
                  </a:lnTo>
                  <a:lnTo>
                    <a:pt x="77" y="2350"/>
                  </a:lnTo>
                  <a:lnTo>
                    <a:pt x="304" y="2274"/>
                  </a:lnTo>
                  <a:lnTo>
                    <a:pt x="607" y="2046"/>
                  </a:lnTo>
                  <a:lnTo>
                    <a:pt x="1517" y="1364"/>
                  </a:lnTo>
                  <a:lnTo>
                    <a:pt x="2426" y="607"/>
                  </a:lnTo>
                  <a:lnTo>
                    <a:pt x="2729" y="303"/>
                  </a:lnTo>
                  <a:lnTo>
                    <a:pt x="2805" y="152"/>
                  </a:lnTo>
                  <a:lnTo>
                    <a:pt x="280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10159046" y="2006427"/>
              <a:ext cx="232758" cy="240254"/>
            </a:xfrm>
            <a:custGeom>
              <a:rect b="b" l="l" r="r" t="t"/>
              <a:pathLst>
                <a:path extrusionOk="0" h="7276" w="7049">
                  <a:moveTo>
                    <a:pt x="6973" y="0"/>
                  </a:moveTo>
                  <a:lnTo>
                    <a:pt x="6821" y="76"/>
                  </a:lnTo>
                  <a:lnTo>
                    <a:pt x="6443" y="228"/>
                  </a:lnTo>
                  <a:lnTo>
                    <a:pt x="5912" y="607"/>
                  </a:lnTo>
                  <a:lnTo>
                    <a:pt x="5306" y="1213"/>
                  </a:lnTo>
                  <a:lnTo>
                    <a:pt x="4472" y="2046"/>
                  </a:lnTo>
                  <a:lnTo>
                    <a:pt x="2502" y="4169"/>
                  </a:lnTo>
                  <a:lnTo>
                    <a:pt x="759" y="6215"/>
                  </a:lnTo>
                  <a:lnTo>
                    <a:pt x="228" y="6897"/>
                  </a:lnTo>
                  <a:lnTo>
                    <a:pt x="1" y="7276"/>
                  </a:lnTo>
                  <a:lnTo>
                    <a:pt x="76" y="7200"/>
                  </a:lnTo>
                  <a:lnTo>
                    <a:pt x="304" y="7048"/>
                  </a:lnTo>
                  <a:lnTo>
                    <a:pt x="1062" y="6366"/>
                  </a:lnTo>
                  <a:lnTo>
                    <a:pt x="3411" y="4017"/>
                  </a:lnTo>
                  <a:lnTo>
                    <a:pt x="5836" y="1516"/>
                  </a:lnTo>
                  <a:lnTo>
                    <a:pt x="6670" y="682"/>
                  </a:lnTo>
                  <a:lnTo>
                    <a:pt x="7049" y="228"/>
                  </a:lnTo>
                  <a:lnTo>
                    <a:pt x="7049" y="76"/>
                  </a:lnTo>
                  <a:lnTo>
                    <a:pt x="697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10359246" y="2041462"/>
              <a:ext cx="207729" cy="175204"/>
            </a:xfrm>
            <a:custGeom>
              <a:rect b="b" l="l" r="r" t="t"/>
              <a:pathLst>
                <a:path extrusionOk="0" h="5306" w="6291">
                  <a:moveTo>
                    <a:pt x="6139" y="0"/>
                  </a:moveTo>
                  <a:lnTo>
                    <a:pt x="5685" y="303"/>
                  </a:lnTo>
                  <a:lnTo>
                    <a:pt x="5003" y="834"/>
                  </a:lnTo>
                  <a:lnTo>
                    <a:pt x="2880" y="2577"/>
                  </a:lnTo>
                  <a:lnTo>
                    <a:pt x="1289" y="4017"/>
                  </a:lnTo>
                  <a:lnTo>
                    <a:pt x="304" y="4926"/>
                  </a:lnTo>
                  <a:lnTo>
                    <a:pt x="76" y="5154"/>
                  </a:lnTo>
                  <a:lnTo>
                    <a:pt x="1" y="5305"/>
                  </a:lnTo>
                  <a:lnTo>
                    <a:pt x="76" y="5305"/>
                  </a:lnTo>
                  <a:lnTo>
                    <a:pt x="228" y="5230"/>
                  </a:lnTo>
                  <a:lnTo>
                    <a:pt x="834" y="4851"/>
                  </a:lnTo>
                  <a:lnTo>
                    <a:pt x="2502" y="3486"/>
                  </a:lnTo>
                  <a:lnTo>
                    <a:pt x="4396" y="1895"/>
                  </a:lnTo>
                  <a:lnTo>
                    <a:pt x="5609" y="910"/>
                  </a:lnTo>
                  <a:lnTo>
                    <a:pt x="5988" y="531"/>
                  </a:lnTo>
                  <a:lnTo>
                    <a:pt x="6215" y="303"/>
                  </a:lnTo>
                  <a:lnTo>
                    <a:pt x="6291" y="76"/>
                  </a:lnTo>
                  <a:lnTo>
                    <a:pt x="6215" y="76"/>
                  </a:lnTo>
                  <a:lnTo>
                    <a:pt x="613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10149041" y="2099015"/>
              <a:ext cx="87635" cy="105136"/>
            </a:xfrm>
            <a:custGeom>
              <a:rect b="b" l="l" r="r" t="t"/>
              <a:pathLst>
                <a:path extrusionOk="0" h="3184" w="2654">
                  <a:moveTo>
                    <a:pt x="2350" y="0"/>
                  </a:moveTo>
                  <a:lnTo>
                    <a:pt x="2047" y="303"/>
                  </a:lnTo>
                  <a:lnTo>
                    <a:pt x="1062" y="1365"/>
                  </a:lnTo>
                  <a:lnTo>
                    <a:pt x="531" y="2122"/>
                  </a:lnTo>
                  <a:lnTo>
                    <a:pt x="152" y="2577"/>
                  </a:lnTo>
                  <a:lnTo>
                    <a:pt x="1" y="2956"/>
                  </a:lnTo>
                  <a:lnTo>
                    <a:pt x="1" y="3108"/>
                  </a:lnTo>
                  <a:lnTo>
                    <a:pt x="76" y="3183"/>
                  </a:lnTo>
                  <a:lnTo>
                    <a:pt x="228" y="3183"/>
                  </a:lnTo>
                  <a:lnTo>
                    <a:pt x="455" y="2956"/>
                  </a:lnTo>
                  <a:lnTo>
                    <a:pt x="834" y="2577"/>
                  </a:lnTo>
                  <a:lnTo>
                    <a:pt x="1365" y="1971"/>
                  </a:lnTo>
                  <a:lnTo>
                    <a:pt x="2123" y="986"/>
                  </a:lnTo>
                  <a:lnTo>
                    <a:pt x="2577" y="379"/>
                  </a:lnTo>
                  <a:lnTo>
                    <a:pt x="2653" y="76"/>
                  </a:lnTo>
                  <a:lnTo>
                    <a:pt x="265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p:nvPr/>
          </p:nvSpPr>
          <p:spPr>
            <a:xfrm>
              <a:off x="9963865" y="2246647"/>
              <a:ext cx="152684" cy="267792"/>
            </a:xfrm>
            <a:custGeom>
              <a:rect b="b" l="l" r="r" t="t"/>
              <a:pathLst>
                <a:path extrusionOk="0" h="8110" w="4624">
                  <a:moveTo>
                    <a:pt x="4472" y="1"/>
                  </a:moveTo>
                  <a:lnTo>
                    <a:pt x="4396" y="77"/>
                  </a:lnTo>
                  <a:lnTo>
                    <a:pt x="4169" y="228"/>
                  </a:lnTo>
                  <a:lnTo>
                    <a:pt x="3638" y="986"/>
                  </a:lnTo>
                  <a:lnTo>
                    <a:pt x="2880" y="2274"/>
                  </a:lnTo>
                  <a:lnTo>
                    <a:pt x="1819" y="4169"/>
                  </a:lnTo>
                  <a:lnTo>
                    <a:pt x="910" y="5912"/>
                  </a:lnTo>
                  <a:lnTo>
                    <a:pt x="228" y="7200"/>
                  </a:lnTo>
                  <a:lnTo>
                    <a:pt x="0" y="7883"/>
                  </a:lnTo>
                  <a:lnTo>
                    <a:pt x="0" y="8034"/>
                  </a:lnTo>
                  <a:lnTo>
                    <a:pt x="76" y="8110"/>
                  </a:lnTo>
                  <a:lnTo>
                    <a:pt x="152" y="8110"/>
                  </a:lnTo>
                  <a:lnTo>
                    <a:pt x="228" y="8034"/>
                  </a:lnTo>
                  <a:lnTo>
                    <a:pt x="531" y="7655"/>
                  </a:lnTo>
                  <a:lnTo>
                    <a:pt x="910" y="6973"/>
                  </a:lnTo>
                  <a:lnTo>
                    <a:pt x="1743" y="5382"/>
                  </a:lnTo>
                  <a:lnTo>
                    <a:pt x="3032" y="3108"/>
                  </a:lnTo>
                  <a:lnTo>
                    <a:pt x="4169" y="1138"/>
                  </a:lnTo>
                  <a:lnTo>
                    <a:pt x="4623" y="152"/>
                  </a:lnTo>
                  <a:lnTo>
                    <a:pt x="4623"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0"/>
            <p:cNvSpPr/>
            <p:nvPr/>
          </p:nvSpPr>
          <p:spPr>
            <a:xfrm>
              <a:off x="10221618" y="2261671"/>
              <a:ext cx="105136" cy="122669"/>
            </a:xfrm>
            <a:custGeom>
              <a:rect b="b" l="l" r="r" t="t"/>
              <a:pathLst>
                <a:path extrusionOk="0" h="3715" w="3184">
                  <a:moveTo>
                    <a:pt x="3108" y="0"/>
                  </a:moveTo>
                  <a:lnTo>
                    <a:pt x="2880" y="152"/>
                  </a:lnTo>
                  <a:lnTo>
                    <a:pt x="1895" y="1213"/>
                  </a:lnTo>
                  <a:lnTo>
                    <a:pt x="986" y="2198"/>
                  </a:lnTo>
                  <a:lnTo>
                    <a:pt x="379" y="3032"/>
                  </a:lnTo>
                  <a:lnTo>
                    <a:pt x="0" y="3487"/>
                  </a:lnTo>
                  <a:lnTo>
                    <a:pt x="0" y="3638"/>
                  </a:lnTo>
                  <a:lnTo>
                    <a:pt x="76" y="3714"/>
                  </a:lnTo>
                  <a:lnTo>
                    <a:pt x="228" y="3562"/>
                  </a:lnTo>
                  <a:lnTo>
                    <a:pt x="682" y="3184"/>
                  </a:lnTo>
                  <a:lnTo>
                    <a:pt x="1819" y="1819"/>
                  </a:lnTo>
                  <a:lnTo>
                    <a:pt x="2804" y="607"/>
                  </a:lnTo>
                  <a:lnTo>
                    <a:pt x="3108" y="228"/>
                  </a:lnTo>
                  <a:lnTo>
                    <a:pt x="318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9971360" y="2449357"/>
              <a:ext cx="225262" cy="1301318"/>
            </a:xfrm>
            <a:custGeom>
              <a:rect b="b" l="l" r="r" t="t"/>
              <a:pathLst>
                <a:path extrusionOk="0" h="39410" w="6822">
                  <a:moveTo>
                    <a:pt x="6670" y="0"/>
                  </a:moveTo>
                  <a:lnTo>
                    <a:pt x="6518" y="76"/>
                  </a:lnTo>
                  <a:lnTo>
                    <a:pt x="6215" y="379"/>
                  </a:lnTo>
                  <a:lnTo>
                    <a:pt x="5836" y="834"/>
                  </a:lnTo>
                  <a:lnTo>
                    <a:pt x="5078" y="2198"/>
                  </a:lnTo>
                  <a:lnTo>
                    <a:pt x="4093" y="4169"/>
                  </a:lnTo>
                  <a:lnTo>
                    <a:pt x="3335" y="5760"/>
                  </a:lnTo>
                  <a:lnTo>
                    <a:pt x="2653" y="7276"/>
                  </a:lnTo>
                  <a:lnTo>
                    <a:pt x="2047" y="8868"/>
                  </a:lnTo>
                  <a:lnTo>
                    <a:pt x="1592" y="10459"/>
                  </a:lnTo>
                  <a:lnTo>
                    <a:pt x="1137" y="12051"/>
                  </a:lnTo>
                  <a:lnTo>
                    <a:pt x="759" y="13718"/>
                  </a:lnTo>
                  <a:lnTo>
                    <a:pt x="455" y="15385"/>
                  </a:lnTo>
                  <a:lnTo>
                    <a:pt x="228" y="17052"/>
                  </a:lnTo>
                  <a:lnTo>
                    <a:pt x="76" y="18720"/>
                  </a:lnTo>
                  <a:lnTo>
                    <a:pt x="1" y="20463"/>
                  </a:lnTo>
                  <a:lnTo>
                    <a:pt x="1" y="22206"/>
                  </a:lnTo>
                  <a:lnTo>
                    <a:pt x="76" y="23949"/>
                  </a:lnTo>
                  <a:lnTo>
                    <a:pt x="228" y="25768"/>
                  </a:lnTo>
                  <a:lnTo>
                    <a:pt x="455" y="27587"/>
                  </a:lnTo>
                  <a:lnTo>
                    <a:pt x="683" y="29406"/>
                  </a:lnTo>
                  <a:lnTo>
                    <a:pt x="1062" y="31300"/>
                  </a:lnTo>
                  <a:lnTo>
                    <a:pt x="1365" y="32513"/>
                  </a:lnTo>
                  <a:lnTo>
                    <a:pt x="1744" y="33877"/>
                  </a:lnTo>
                  <a:lnTo>
                    <a:pt x="2577" y="36530"/>
                  </a:lnTo>
                  <a:lnTo>
                    <a:pt x="3032" y="37666"/>
                  </a:lnTo>
                  <a:lnTo>
                    <a:pt x="3411" y="38576"/>
                  </a:lnTo>
                  <a:lnTo>
                    <a:pt x="3714" y="39182"/>
                  </a:lnTo>
                  <a:lnTo>
                    <a:pt x="3866" y="39334"/>
                  </a:lnTo>
                  <a:lnTo>
                    <a:pt x="3942" y="39410"/>
                  </a:lnTo>
                  <a:lnTo>
                    <a:pt x="4093" y="39410"/>
                  </a:lnTo>
                  <a:lnTo>
                    <a:pt x="4093" y="39334"/>
                  </a:lnTo>
                  <a:lnTo>
                    <a:pt x="4169" y="39031"/>
                  </a:lnTo>
                  <a:lnTo>
                    <a:pt x="3942" y="38576"/>
                  </a:lnTo>
                  <a:lnTo>
                    <a:pt x="3638" y="37666"/>
                  </a:lnTo>
                  <a:lnTo>
                    <a:pt x="3032" y="35999"/>
                  </a:lnTo>
                  <a:lnTo>
                    <a:pt x="2426" y="34180"/>
                  </a:lnTo>
                  <a:lnTo>
                    <a:pt x="1895" y="32134"/>
                  </a:lnTo>
                  <a:lnTo>
                    <a:pt x="1441" y="29936"/>
                  </a:lnTo>
                  <a:lnTo>
                    <a:pt x="1213" y="28345"/>
                  </a:lnTo>
                  <a:lnTo>
                    <a:pt x="1062" y="26753"/>
                  </a:lnTo>
                  <a:lnTo>
                    <a:pt x="986" y="24707"/>
                  </a:lnTo>
                  <a:lnTo>
                    <a:pt x="986" y="21827"/>
                  </a:lnTo>
                  <a:lnTo>
                    <a:pt x="986" y="18871"/>
                  </a:lnTo>
                  <a:lnTo>
                    <a:pt x="1062" y="16901"/>
                  </a:lnTo>
                  <a:lnTo>
                    <a:pt x="1213" y="15385"/>
                  </a:lnTo>
                  <a:lnTo>
                    <a:pt x="1441" y="13945"/>
                  </a:lnTo>
                  <a:lnTo>
                    <a:pt x="1820" y="12429"/>
                  </a:lnTo>
                  <a:lnTo>
                    <a:pt x="2198" y="10990"/>
                  </a:lnTo>
                  <a:lnTo>
                    <a:pt x="2653" y="9550"/>
                  </a:lnTo>
                  <a:lnTo>
                    <a:pt x="3108" y="8185"/>
                  </a:lnTo>
                  <a:lnTo>
                    <a:pt x="3638" y="6745"/>
                  </a:lnTo>
                  <a:lnTo>
                    <a:pt x="4321" y="5381"/>
                  </a:lnTo>
                  <a:lnTo>
                    <a:pt x="5003" y="3941"/>
                  </a:lnTo>
                  <a:lnTo>
                    <a:pt x="5760" y="2501"/>
                  </a:lnTo>
                  <a:lnTo>
                    <a:pt x="6518" y="1061"/>
                  </a:lnTo>
                  <a:lnTo>
                    <a:pt x="6746" y="607"/>
                  </a:lnTo>
                  <a:lnTo>
                    <a:pt x="6821" y="304"/>
                  </a:lnTo>
                  <a:lnTo>
                    <a:pt x="6821" y="152"/>
                  </a:lnTo>
                  <a:lnTo>
                    <a:pt x="6746" y="76"/>
                  </a:lnTo>
                  <a:lnTo>
                    <a:pt x="667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9833733" y="2559478"/>
              <a:ext cx="122636" cy="573095"/>
            </a:xfrm>
            <a:custGeom>
              <a:rect b="b" l="l" r="r" t="t"/>
              <a:pathLst>
                <a:path extrusionOk="0" h="17356" w="3714">
                  <a:moveTo>
                    <a:pt x="3487" y="0"/>
                  </a:moveTo>
                  <a:lnTo>
                    <a:pt x="3335" y="76"/>
                  </a:lnTo>
                  <a:lnTo>
                    <a:pt x="3259" y="152"/>
                  </a:lnTo>
                  <a:lnTo>
                    <a:pt x="3032" y="531"/>
                  </a:lnTo>
                  <a:lnTo>
                    <a:pt x="2729" y="1288"/>
                  </a:lnTo>
                  <a:lnTo>
                    <a:pt x="2350" y="2577"/>
                  </a:lnTo>
                  <a:lnTo>
                    <a:pt x="1516" y="5457"/>
                  </a:lnTo>
                  <a:lnTo>
                    <a:pt x="1213" y="6821"/>
                  </a:lnTo>
                  <a:lnTo>
                    <a:pt x="910" y="8261"/>
                  </a:lnTo>
                  <a:lnTo>
                    <a:pt x="683" y="9777"/>
                  </a:lnTo>
                  <a:lnTo>
                    <a:pt x="455" y="11520"/>
                  </a:lnTo>
                  <a:lnTo>
                    <a:pt x="76" y="15764"/>
                  </a:lnTo>
                  <a:lnTo>
                    <a:pt x="0" y="16597"/>
                  </a:lnTo>
                  <a:lnTo>
                    <a:pt x="0" y="17052"/>
                  </a:lnTo>
                  <a:lnTo>
                    <a:pt x="76" y="17279"/>
                  </a:lnTo>
                  <a:lnTo>
                    <a:pt x="152" y="17355"/>
                  </a:lnTo>
                  <a:lnTo>
                    <a:pt x="228" y="17279"/>
                  </a:lnTo>
                  <a:lnTo>
                    <a:pt x="304" y="17204"/>
                  </a:lnTo>
                  <a:lnTo>
                    <a:pt x="379" y="17052"/>
                  </a:lnTo>
                  <a:lnTo>
                    <a:pt x="531" y="16370"/>
                  </a:lnTo>
                  <a:lnTo>
                    <a:pt x="683" y="15309"/>
                  </a:lnTo>
                  <a:lnTo>
                    <a:pt x="910" y="13717"/>
                  </a:lnTo>
                  <a:lnTo>
                    <a:pt x="1289" y="10762"/>
                  </a:lnTo>
                  <a:lnTo>
                    <a:pt x="1744" y="8109"/>
                  </a:lnTo>
                  <a:lnTo>
                    <a:pt x="2274" y="5608"/>
                  </a:lnTo>
                  <a:lnTo>
                    <a:pt x="2956" y="3183"/>
                  </a:lnTo>
                  <a:lnTo>
                    <a:pt x="3487" y="1364"/>
                  </a:lnTo>
                  <a:lnTo>
                    <a:pt x="3714" y="455"/>
                  </a:lnTo>
                  <a:lnTo>
                    <a:pt x="3714" y="227"/>
                  </a:lnTo>
                  <a:lnTo>
                    <a:pt x="3714" y="152"/>
                  </a:lnTo>
                  <a:lnTo>
                    <a:pt x="3638" y="76"/>
                  </a:lnTo>
                  <a:lnTo>
                    <a:pt x="3487"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12631480" y="2724644"/>
              <a:ext cx="72611" cy="300317"/>
            </a:xfrm>
            <a:custGeom>
              <a:rect b="b" l="l" r="r" t="t"/>
              <a:pathLst>
                <a:path extrusionOk="0" h="9095" w="2199">
                  <a:moveTo>
                    <a:pt x="152" y="0"/>
                  </a:moveTo>
                  <a:lnTo>
                    <a:pt x="1" y="76"/>
                  </a:lnTo>
                  <a:lnTo>
                    <a:pt x="1" y="152"/>
                  </a:lnTo>
                  <a:lnTo>
                    <a:pt x="759" y="3335"/>
                  </a:lnTo>
                  <a:lnTo>
                    <a:pt x="1289" y="5911"/>
                  </a:lnTo>
                  <a:lnTo>
                    <a:pt x="1668" y="7730"/>
                  </a:lnTo>
                  <a:lnTo>
                    <a:pt x="1820" y="8564"/>
                  </a:lnTo>
                  <a:lnTo>
                    <a:pt x="1971" y="9019"/>
                  </a:lnTo>
                  <a:lnTo>
                    <a:pt x="2047" y="9094"/>
                  </a:lnTo>
                  <a:lnTo>
                    <a:pt x="2123" y="9019"/>
                  </a:lnTo>
                  <a:lnTo>
                    <a:pt x="2199" y="8791"/>
                  </a:lnTo>
                  <a:lnTo>
                    <a:pt x="2199" y="8412"/>
                  </a:lnTo>
                  <a:lnTo>
                    <a:pt x="2123" y="7654"/>
                  </a:lnTo>
                  <a:lnTo>
                    <a:pt x="1895" y="6518"/>
                  </a:lnTo>
                  <a:lnTo>
                    <a:pt x="1289" y="3714"/>
                  </a:lnTo>
                  <a:lnTo>
                    <a:pt x="607" y="1137"/>
                  </a:lnTo>
                  <a:lnTo>
                    <a:pt x="380" y="303"/>
                  </a:lnTo>
                  <a:lnTo>
                    <a:pt x="228" y="152"/>
                  </a:lnTo>
                  <a:lnTo>
                    <a:pt x="15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12661529" y="3105000"/>
              <a:ext cx="60096" cy="430449"/>
            </a:xfrm>
            <a:custGeom>
              <a:rect b="b" l="l" r="r" t="t"/>
              <a:pathLst>
                <a:path extrusionOk="0" h="13036" w="1820">
                  <a:moveTo>
                    <a:pt x="1364" y="1"/>
                  </a:moveTo>
                  <a:lnTo>
                    <a:pt x="1213" y="76"/>
                  </a:lnTo>
                  <a:lnTo>
                    <a:pt x="1137" y="304"/>
                  </a:lnTo>
                  <a:lnTo>
                    <a:pt x="1137" y="607"/>
                  </a:lnTo>
                  <a:lnTo>
                    <a:pt x="1213" y="1668"/>
                  </a:lnTo>
                  <a:lnTo>
                    <a:pt x="1213" y="2502"/>
                  </a:lnTo>
                  <a:lnTo>
                    <a:pt x="1213" y="3487"/>
                  </a:lnTo>
                  <a:lnTo>
                    <a:pt x="1061" y="5836"/>
                  </a:lnTo>
                  <a:lnTo>
                    <a:pt x="758" y="8413"/>
                  </a:lnTo>
                  <a:lnTo>
                    <a:pt x="303" y="10762"/>
                  </a:lnTo>
                  <a:lnTo>
                    <a:pt x="0" y="12278"/>
                  </a:lnTo>
                  <a:lnTo>
                    <a:pt x="0" y="12733"/>
                  </a:lnTo>
                  <a:lnTo>
                    <a:pt x="0" y="13036"/>
                  </a:lnTo>
                  <a:lnTo>
                    <a:pt x="76" y="13036"/>
                  </a:lnTo>
                  <a:lnTo>
                    <a:pt x="152" y="12884"/>
                  </a:lnTo>
                  <a:lnTo>
                    <a:pt x="607" y="11747"/>
                  </a:lnTo>
                  <a:lnTo>
                    <a:pt x="1137" y="9701"/>
                  </a:lnTo>
                  <a:lnTo>
                    <a:pt x="1516" y="7807"/>
                  </a:lnTo>
                  <a:lnTo>
                    <a:pt x="1743" y="5760"/>
                  </a:lnTo>
                  <a:lnTo>
                    <a:pt x="1819" y="3563"/>
                  </a:lnTo>
                  <a:lnTo>
                    <a:pt x="1819" y="1744"/>
                  </a:lnTo>
                  <a:lnTo>
                    <a:pt x="1668" y="607"/>
                  </a:lnTo>
                  <a:lnTo>
                    <a:pt x="1592" y="228"/>
                  </a:lnTo>
                  <a:lnTo>
                    <a:pt x="1516" y="76"/>
                  </a:lnTo>
                  <a:lnTo>
                    <a:pt x="136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12631480" y="3452832"/>
              <a:ext cx="100150" cy="275321"/>
            </a:xfrm>
            <a:custGeom>
              <a:rect b="b" l="l" r="r" t="t"/>
              <a:pathLst>
                <a:path extrusionOk="0" h="8338" w="3033">
                  <a:moveTo>
                    <a:pt x="2805" y="1"/>
                  </a:moveTo>
                  <a:lnTo>
                    <a:pt x="2729" y="77"/>
                  </a:lnTo>
                  <a:lnTo>
                    <a:pt x="2578" y="304"/>
                  </a:lnTo>
                  <a:lnTo>
                    <a:pt x="2199" y="1138"/>
                  </a:lnTo>
                  <a:lnTo>
                    <a:pt x="1213" y="4018"/>
                  </a:lnTo>
                  <a:lnTo>
                    <a:pt x="380" y="6897"/>
                  </a:lnTo>
                  <a:lnTo>
                    <a:pt x="1" y="8186"/>
                  </a:lnTo>
                  <a:lnTo>
                    <a:pt x="77" y="8337"/>
                  </a:lnTo>
                  <a:lnTo>
                    <a:pt x="304" y="8337"/>
                  </a:lnTo>
                  <a:lnTo>
                    <a:pt x="455" y="8262"/>
                  </a:lnTo>
                  <a:lnTo>
                    <a:pt x="607" y="8110"/>
                  </a:lnTo>
                  <a:lnTo>
                    <a:pt x="986" y="7201"/>
                  </a:lnTo>
                  <a:lnTo>
                    <a:pt x="1592" y="5609"/>
                  </a:lnTo>
                  <a:lnTo>
                    <a:pt x="2274" y="3336"/>
                  </a:lnTo>
                  <a:lnTo>
                    <a:pt x="2805" y="1668"/>
                  </a:lnTo>
                  <a:lnTo>
                    <a:pt x="3032" y="683"/>
                  </a:lnTo>
                  <a:lnTo>
                    <a:pt x="3032" y="304"/>
                  </a:lnTo>
                  <a:lnTo>
                    <a:pt x="3032" y="152"/>
                  </a:lnTo>
                  <a:lnTo>
                    <a:pt x="2881"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12531397" y="3655541"/>
              <a:ext cx="92621" cy="190228"/>
            </a:xfrm>
            <a:custGeom>
              <a:rect b="b" l="l" r="r" t="t"/>
              <a:pathLst>
                <a:path extrusionOk="0" h="5761" w="2805">
                  <a:moveTo>
                    <a:pt x="2577" y="1"/>
                  </a:moveTo>
                  <a:lnTo>
                    <a:pt x="2350" y="152"/>
                  </a:lnTo>
                  <a:lnTo>
                    <a:pt x="2198" y="380"/>
                  </a:lnTo>
                  <a:lnTo>
                    <a:pt x="986" y="3108"/>
                  </a:lnTo>
                  <a:lnTo>
                    <a:pt x="379" y="4472"/>
                  </a:lnTo>
                  <a:lnTo>
                    <a:pt x="0" y="5306"/>
                  </a:lnTo>
                  <a:lnTo>
                    <a:pt x="0" y="5533"/>
                  </a:lnTo>
                  <a:lnTo>
                    <a:pt x="0" y="5685"/>
                  </a:lnTo>
                  <a:lnTo>
                    <a:pt x="76" y="5760"/>
                  </a:lnTo>
                  <a:lnTo>
                    <a:pt x="152" y="5760"/>
                  </a:lnTo>
                  <a:lnTo>
                    <a:pt x="379" y="5533"/>
                  </a:lnTo>
                  <a:lnTo>
                    <a:pt x="682" y="5003"/>
                  </a:lnTo>
                  <a:lnTo>
                    <a:pt x="1592" y="3335"/>
                  </a:lnTo>
                  <a:lnTo>
                    <a:pt x="2425" y="1441"/>
                  </a:lnTo>
                  <a:lnTo>
                    <a:pt x="2729" y="758"/>
                  </a:lnTo>
                  <a:lnTo>
                    <a:pt x="2804" y="304"/>
                  </a:lnTo>
                  <a:lnTo>
                    <a:pt x="2804" y="152"/>
                  </a:lnTo>
                  <a:lnTo>
                    <a:pt x="2729" y="76"/>
                  </a:lnTo>
                  <a:lnTo>
                    <a:pt x="2653" y="76"/>
                  </a:lnTo>
                  <a:lnTo>
                    <a:pt x="2577"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12521392" y="3788182"/>
              <a:ext cx="102626" cy="157671"/>
            </a:xfrm>
            <a:custGeom>
              <a:rect b="b" l="l" r="r" t="t"/>
              <a:pathLst>
                <a:path extrusionOk="0" h="4775" w="3108">
                  <a:moveTo>
                    <a:pt x="2880" y="0"/>
                  </a:moveTo>
                  <a:lnTo>
                    <a:pt x="2728" y="228"/>
                  </a:lnTo>
                  <a:lnTo>
                    <a:pt x="2198" y="910"/>
                  </a:lnTo>
                  <a:lnTo>
                    <a:pt x="1364" y="2122"/>
                  </a:lnTo>
                  <a:lnTo>
                    <a:pt x="606" y="3411"/>
                  </a:lnTo>
                  <a:lnTo>
                    <a:pt x="152" y="4244"/>
                  </a:lnTo>
                  <a:lnTo>
                    <a:pt x="76" y="4548"/>
                  </a:lnTo>
                  <a:lnTo>
                    <a:pt x="0" y="4699"/>
                  </a:lnTo>
                  <a:lnTo>
                    <a:pt x="76" y="4775"/>
                  </a:lnTo>
                  <a:lnTo>
                    <a:pt x="152" y="4775"/>
                  </a:lnTo>
                  <a:lnTo>
                    <a:pt x="379" y="4623"/>
                  </a:lnTo>
                  <a:lnTo>
                    <a:pt x="682" y="4169"/>
                  </a:lnTo>
                  <a:lnTo>
                    <a:pt x="1743" y="2653"/>
                  </a:lnTo>
                  <a:lnTo>
                    <a:pt x="2653" y="1061"/>
                  </a:lnTo>
                  <a:lnTo>
                    <a:pt x="2956" y="531"/>
                  </a:lnTo>
                  <a:lnTo>
                    <a:pt x="3107" y="228"/>
                  </a:lnTo>
                  <a:lnTo>
                    <a:pt x="3107" y="76"/>
                  </a:lnTo>
                  <a:lnTo>
                    <a:pt x="303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10139036" y="3815687"/>
              <a:ext cx="100117" cy="152684"/>
            </a:xfrm>
            <a:custGeom>
              <a:rect b="b" l="l" r="r" t="t"/>
              <a:pathLst>
                <a:path extrusionOk="0" h="4624" w="3032">
                  <a:moveTo>
                    <a:pt x="0" y="1"/>
                  </a:moveTo>
                  <a:lnTo>
                    <a:pt x="0" y="153"/>
                  </a:lnTo>
                  <a:lnTo>
                    <a:pt x="228" y="759"/>
                  </a:lnTo>
                  <a:lnTo>
                    <a:pt x="834" y="1820"/>
                  </a:lnTo>
                  <a:lnTo>
                    <a:pt x="1516" y="3032"/>
                  </a:lnTo>
                  <a:lnTo>
                    <a:pt x="2047" y="3942"/>
                  </a:lnTo>
                  <a:lnTo>
                    <a:pt x="2426" y="4321"/>
                  </a:lnTo>
                  <a:lnTo>
                    <a:pt x="2729" y="4624"/>
                  </a:lnTo>
                  <a:lnTo>
                    <a:pt x="2956" y="4624"/>
                  </a:lnTo>
                  <a:lnTo>
                    <a:pt x="3032" y="4548"/>
                  </a:lnTo>
                  <a:lnTo>
                    <a:pt x="3032" y="4397"/>
                  </a:lnTo>
                  <a:lnTo>
                    <a:pt x="2804" y="3866"/>
                  </a:lnTo>
                  <a:lnTo>
                    <a:pt x="2198" y="2881"/>
                  </a:lnTo>
                  <a:lnTo>
                    <a:pt x="1440" y="1744"/>
                  </a:lnTo>
                  <a:lnTo>
                    <a:pt x="910" y="835"/>
                  </a:lnTo>
                  <a:lnTo>
                    <a:pt x="607" y="380"/>
                  </a:lnTo>
                  <a:lnTo>
                    <a:pt x="304" y="77"/>
                  </a:lnTo>
                  <a:lnTo>
                    <a:pt x="152"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11998356" y="3923299"/>
              <a:ext cx="483017" cy="437977"/>
            </a:xfrm>
            <a:custGeom>
              <a:rect b="b" l="l" r="r" t="t"/>
              <a:pathLst>
                <a:path extrusionOk="0" h="13264" w="14628">
                  <a:moveTo>
                    <a:pt x="14552" y="1"/>
                  </a:moveTo>
                  <a:lnTo>
                    <a:pt x="14400" y="152"/>
                  </a:lnTo>
                  <a:lnTo>
                    <a:pt x="13870" y="607"/>
                  </a:lnTo>
                  <a:lnTo>
                    <a:pt x="13112" y="1517"/>
                  </a:lnTo>
                  <a:lnTo>
                    <a:pt x="12127" y="2805"/>
                  </a:lnTo>
                  <a:lnTo>
                    <a:pt x="11217" y="3942"/>
                  </a:lnTo>
                  <a:lnTo>
                    <a:pt x="10459" y="4927"/>
                  </a:lnTo>
                  <a:lnTo>
                    <a:pt x="9626" y="5836"/>
                  </a:lnTo>
                  <a:lnTo>
                    <a:pt x="8792" y="6594"/>
                  </a:lnTo>
                  <a:lnTo>
                    <a:pt x="7883" y="7352"/>
                  </a:lnTo>
                  <a:lnTo>
                    <a:pt x="6746" y="8186"/>
                  </a:lnTo>
                  <a:lnTo>
                    <a:pt x="3714" y="10308"/>
                  </a:lnTo>
                  <a:lnTo>
                    <a:pt x="1668" y="11672"/>
                  </a:lnTo>
                  <a:lnTo>
                    <a:pt x="455" y="12581"/>
                  </a:lnTo>
                  <a:lnTo>
                    <a:pt x="152" y="12885"/>
                  </a:lnTo>
                  <a:lnTo>
                    <a:pt x="1" y="13112"/>
                  </a:lnTo>
                  <a:lnTo>
                    <a:pt x="1" y="13188"/>
                  </a:lnTo>
                  <a:lnTo>
                    <a:pt x="152" y="13263"/>
                  </a:lnTo>
                  <a:lnTo>
                    <a:pt x="455" y="13112"/>
                  </a:lnTo>
                  <a:lnTo>
                    <a:pt x="1062" y="12809"/>
                  </a:lnTo>
                  <a:lnTo>
                    <a:pt x="2805" y="11672"/>
                  </a:lnTo>
                  <a:lnTo>
                    <a:pt x="5003" y="10156"/>
                  </a:lnTo>
                  <a:lnTo>
                    <a:pt x="6973" y="8792"/>
                  </a:lnTo>
                  <a:lnTo>
                    <a:pt x="8640" y="7504"/>
                  </a:lnTo>
                  <a:lnTo>
                    <a:pt x="10156" y="6064"/>
                  </a:lnTo>
                  <a:lnTo>
                    <a:pt x="11672" y="4396"/>
                  </a:lnTo>
                  <a:lnTo>
                    <a:pt x="13188" y="2426"/>
                  </a:lnTo>
                  <a:lnTo>
                    <a:pt x="13946" y="1441"/>
                  </a:lnTo>
                  <a:lnTo>
                    <a:pt x="14400" y="759"/>
                  </a:lnTo>
                  <a:lnTo>
                    <a:pt x="14628" y="228"/>
                  </a:lnTo>
                  <a:lnTo>
                    <a:pt x="14628" y="152"/>
                  </a:lnTo>
                  <a:lnTo>
                    <a:pt x="1462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12296163" y="3998387"/>
              <a:ext cx="215224" cy="217734"/>
            </a:xfrm>
            <a:custGeom>
              <a:rect b="b" l="l" r="r" t="t"/>
              <a:pathLst>
                <a:path extrusionOk="0" h="6594" w="6518">
                  <a:moveTo>
                    <a:pt x="6366" y="0"/>
                  </a:moveTo>
                  <a:lnTo>
                    <a:pt x="6139" y="76"/>
                  </a:lnTo>
                  <a:lnTo>
                    <a:pt x="5457" y="682"/>
                  </a:lnTo>
                  <a:lnTo>
                    <a:pt x="4396" y="1592"/>
                  </a:lnTo>
                  <a:lnTo>
                    <a:pt x="3032" y="2956"/>
                  </a:lnTo>
                  <a:lnTo>
                    <a:pt x="1289" y="4775"/>
                  </a:lnTo>
                  <a:lnTo>
                    <a:pt x="304" y="5836"/>
                  </a:lnTo>
                  <a:lnTo>
                    <a:pt x="76" y="6215"/>
                  </a:lnTo>
                  <a:lnTo>
                    <a:pt x="0" y="6442"/>
                  </a:lnTo>
                  <a:lnTo>
                    <a:pt x="76" y="6518"/>
                  </a:lnTo>
                  <a:lnTo>
                    <a:pt x="304" y="6594"/>
                  </a:lnTo>
                  <a:lnTo>
                    <a:pt x="531" y="6442"/>
                  </a:lnTo>
                  <a:lnTo>
                    <a:pt x="1061" y="5988"/>
                  </a:lnTo>
                  <a:lnTo>
                    <a:pt x="2653" y="4472"/>
                  </a:lnTo>
                  <a:lnTo>
                    <a:pt x="4472" y="2729"/>
                  </a:lnTo>
                  <a:lnTo>
                    <a:pt x="5760" y="1213"/>
                  </a:lnTo>
                  <a:lnTo>
                    <a:pt x="6139" y="758"/>
                  </a:lnTo>
                  <a:lnTo>
                    <a:pt x="6366" y="379"/>
                  </a:lnTo>
                  <a:lnTo>
                    <a:pt x="6518" y="152"/>
                  </a:lnTo>
                  <a:lnTo>
                    <a:pt x="644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12100982" y="4231111"/>
              <a:ext cx="160180" cy="127655"/>
            </a:xfrm>
            <a:custGeom>
              <a:rect b="b" l="l" r="r" t="t"/>
              <a:pathLst>
                <a:path extrusionOk="0" h="3866" w="4851">
                  <a:moveTo>
                    <a:pt x="4547" y="1"/>
                  </a:moveTo>
                  <a:lnTo>
                    <a:pt x="4320" y="76"/>
                  </a:lnTo>
                  <a:lnTo>
                    <a:pt x="3714" y="455"/>
                  </a:lnTo>
                  <a:lnTo>
                    <a:pt x="2198" y="1592"/>
                  </a:lnTo>
                  <a:lnTo>
                    <a:pt x="1364" y="2198"/>
                  </a:lnTo>
                  <a:lnTo>
                    <a:pt x="682" y="2805"/>
                  </a:lnTo>
                  <a:lnTo>
                    <a:pt x="227" y="3335"/>
                  </a:lnTo>
                  <a:lnTo>
                    <a:pt x="0" y="3563"/>
                  </a:lnTo>
                  <a:lnTo>
                    <a:pt x="0" y="3790"/>
                  </a:lnTo>
                  <a:lnTo>
                    <a:pt x="76" y="3866"/>
                  </a:lnTo>
                  <a:lnTo>
                    <a:pt x="227" y="3866"/>
                  </a:lnTo>
                  <a:lnTo>
                    <a:pt x="455" y="3790"/>
                  </a:lnTo>
                  <a:lnTo>
                    <a:pt x="1288" y="3184"/>
                  </a:lnTo>
                  <a:lnTo>
                    <a:pt x="2728" y="2123"/>
                  </a:lnTo>
                  <a:lnTo>
                    <a:pt x="3941" y="1137"/>
                  </a:lnTo>
                  <a:lnTo>
                    <a:pt x="4623" y="531"/>
                  </a:lnTo>
                  <a:lnTo>
                    <a:pt x="4775" y="304"/>
                  </a:lnTo>
                  <a:lnTo>
                    <a:pt x="4850" y="76"/>
                  </a:lnTo>
                  <a:lnTo>
                    <a:pt x="477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11678062" y="4368738"/>
              <a:ext cx="385409" cy="167709"/>
            </a:xfrm>
            <a:custGeom>
              <a:rect b="b" l="l" r="r" t="t"/>
              <a:pathLst>
                <a:path extrusionOk="0" h="5079" w="11672">
                  <a:moveTo>
                    <a:pt x="11444" y="1"/>
                  </a:moveTo>
                  <a:lnTo>
                    <a:pt x="11217" y="77"/>
                  </a:lnTo>
                  <a:lnTo>
                    <a:pt x="10383" y="456"/>
                  </a:lnTo>
                  <a:lnTo>
                    <a:pt x="8943" y="1138"/>
                  </a:lnTo>
                  <a:lnTo>
                    <a:pt x="7806" y="1592"/>
                  </a:lnTo>
                  <a:lnTo>
                    <a:pt x="6366" y="2199"/>
                  </a:lnTo>
                  <a:lnTo>
                    <a:pt x="3410" y="3335"/>
                  </a:lnTo>
                  <a:lnTo>
                    <a:pt x="1895" y="3790"/>
                  </a:lnTo>
                  <a:lnTo>
                    <a:pt x="834" y="4245"/>
                  </a:lnTo>
                  <a:lnTo>
                    <a:pt x="227" y="4548"/>
                  </a:lnTo>
                  <a:lnTo>
                    <a:pt x="76" y="4624"/>
                  </a:lnTo>
                  <a:lnTo>
                    <a:pt x="0" y="4775"/>
                  </a:lnTo>
                  <a:lnTo>
                    <a:pt x="76" y="5003"/>
                  </a:lnTo>
                  <a:lnTo>
                    <a:pt x="227" y="5079"/>
                  </a:lnTo>
                  <a:lnTo>
                    <a:pt x="1213" y="4775"/>
                  </a:lnTo>
                  <a:lnTo>
                    <a:pt x="3486" y="4017"/>
                  </a:lnTo>
                  <a:lnTo>
                    <a:pt x="4699" y="3639"/>
                  </a:lnTo>
                  <a:lnTo>
                    <a:pt x="6063" y="3108"/>
                  </a:lnTo>
                  <a:lnTo>
                    <a:pt x="8716" y="1971"/>
                  </a:lnTo>
                  <a:lnTo>
                    <a:pt x="10762" y="910"/>
                  </a:lnTo>
                  <a:lnTo>
                    <a:pt x="11368" y="531"/>
                  </a:lnTo>
                  <a:lnTo>
                    <a:pt x="11595" y="380"/>
                  </a:lnTo>
                  <a:lnTo>
                    <a:pt x="11671" y="228"/>
                  </a:lnTo>
                  <a:lnTo>
                    <a:pt x="11671" y="152"/>
                  </a:lnTo>
                  <a:lnTo>
                    <a:pt x="11595" y="77"/>
                  </a:lnTo>
                  <a:lnTo>
                    <a:pt x="1144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11540402" y="4376267"/>
              <a:ext cx="407962" cy="125146"/>
            </a:xfrm>
            <a:custGeom>
              <a:rect b="b" l="l" r="r" t="t"/>
              <a:pathLst>
                <a:path extrusionOk="0" h="3790" w="12355">
                  <a:moveTo>
                    <a:pt x="12051" y="0"/>
                  </a:moveTo>
                  <a:lnTo>
                    <a:pt x="11672" y="76"/>
                  </a:lnTo>
                  <a:lnTo>
                    <a:pt x="11217" y="303"/>
                  </a:lnTo>
                  <a:lnTo>
                    <a:pt x="10232" y="758"/>
                  </a:lnTo>
                  <a:lnTo>
                    <a:pt x="8565" y="1289"/>
                  </a:lnTo>
                  <a:lnTo>
                    <a:pt x="6443" y="1895"/>
                  </a:lnTo>
                  <a:lnTo>
                    <a:pt x="3790" y="2501"/>
                  </a:lnTo>
                  <a:lnTo>
                    <a:pt x="1820" y="2956"/>
                  </a:lnTo>
                  <a:lnTo>
                    <a:pt x="607" y="3335"/>
                  </a:lnTo>
                  <a:lnTo>
                    <a:pt x="228" y="3486"/>
                  </a:lnTo>
                  <a:lnTo>
                    <a:pt x="77" y="3562"/>
                  </a:lnTo>
                  <a:lnTo>
                    <a:pt x="1" y="3714"/>
                  </a:lnTo>
                  <a:lnTo>
                    <a:pt x="1" y="3789"/>
                  </a:lnTo>
                  <a:lnTo>
                    <a:pt x="607" y="3789"/>
                  </a:lnTo>
                  <a:lnTo>
                    <a:pt x="2123" y="3486"/>
                  </a:lnTo>
                  <a:lnTo>
                    <a:pt x="7352" y="2274"/>
                  </a:lnTo>
                  <a:lnTo>
                    <a:pt x="9095" y="1743"/>
                  </a:lnTo>
                  <a:lnTo>
                    <a:pt x="10687" y="1137"/>
                  </a:lnTo>
                  <a:lnTo>
                    <a:pt x="11899" y="606"/>
                  </a:lnTo>
                  <a:lnTo>
                    <a:pt x="12202" y="379"/>
                  </a:lnTo>
                  <a:lnTo>
                    <a:pt x="12354" y="152"/>
                  </a:lnTo>
                  <a:lnTo>
                    <a:pt x="12354" y="76"/>
                  </a:lnTo>
                  <a:lnTo>
                    <a:pt x="1227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10922302" y="4441316"/>
              <a:ext cx="62606" cy="25062"/>
            </a:xfrm>
            <a:custGeom>
              <a:rect b="b" l="l" r="r" t="t"/>
              <a:pathLst>
                <a:path extrusionOk="0" h="759" w="1896">
                  <a:moveTo>
                    <a:pt x="455" y="1"/>
                  </a:moveTo>
                  <a:lnTo>
                    <a:pt x="152" y="76"/>
                  </a:lnTo>
                  <a:lnTo>
                    <a:pt x="76" y="76"/>
                  </a:lnTo>
                  <a:lnTo>
                    <a:pt x="1" y="228"/>
                  </a:lnTo>
                  <a:lnTo>
                    <a:pt x="76" y="304"/>
                  </a:lnTo>
                  <a:lnTo>
                    <a:pt x="304" y="455"/>
                  </a:lnTo>
                  <a:lnTo>
                    <a:pt x="834" y="607"/>
                  </a:lnTo>
                  <a:lnTo>
                    <a:pt x="1441" y="758"/>
                  </a:lnTo>
                  <a:lnTo>
                    <a:pt x="1744" y="683"/>
                  </a:lnTo>
                  <a:lnTo>
                    <a:pt x="1895" y="683"/>
                  </a:lnTo>
                  <a:lnTo>
                    <a:pt x="1895" y="531"/>
                  </a:lnTo>
                  <a:lnTo>
                    <a:pt x="1895" y="455"/>
                  </a:lnTo>
                  <a:lnTo>
                    <a:pt x="1744" y="304"/>
                  </a:lnTo>
                  <a:lnTo>
                    <a:pt x="1441" y="228"/>
                  </a:lnTo>
                  <a:lnTo>
                    <a:pt x="910" y="76"/>
                  </a:lnTo>
                  <a:lnTo>
                    <a:pt x="45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11069934" y="4486355"/>
              <a:ext cx="397957" cy="35067"/>
            </a:xfrm>
            <a:custGeom>
              <a:rect b="b" l="l" r="r" t="t"/>
              <a:pathLst>
                <a:path extrusionOk="0" h="1062" w="12052">
                  <a:moveTo>
                    <a:pt x="153" y="1"/>
                  </a:moveTo>
                  <a:lnTo>
                    <a:pt x="77" y="152"/>
                  </a:lnTo>
                  <a:lnTo>
                    <a:pt x="1" y="228"/>
                  </a:lnTo>
                  <a:lnTo>
                    <a:pt x="77" y="304"/>
                  </a:lnTo>
                  <a:lnTo>
                    <a:pt x="304" y="455"/>
                  </a:lnTo>
                  <a:lnTo>
                    <a:pt x="986" y="607"/>
                  </a:lnTo>
                  <a:lnTo>
                    <a:pt x="2275" y="834"/>
                  </a:lnTo>
                  <a:lnTo>
                    <a:pt x="3108" y="910"/>
                  </a:lnTo>
                  <a:lnTo>
                    <a:pt x="4397" y="986"/>
                  </a:lnTo>
                  <a:lnTo>
                    <a:pt x="7580" y="1062"/>
                  </a:lnTo>
                  <a:lnTo>
                    <a:pt x="10535" y="986"/>
                  </a:lnTo>
                  <a:lnTo>
                    <a:pt x="11596" y="910"/>
                  </a:lnTo>
                  <a:lnTo>
                    <a:pt x="12051" y="834"/>
                  </a:lnTo>
                  <a:lnTo>
                    <a:pt x="12051" y="759"/>
                  </a:lnTo>
                  <a:lnTo>
                    <a:pt x="11975" y="759"/>
                  </a:lnTo>
                  <a:lnTo>
                    <a:pt x="11293" y="683"/>
                  </a:lnTo>
                  <a:lnTo>
                    <a:pt x="8413" y="607"/>
                  </a:lnTo>
                  <a:lnTo>
                    <a:pt x="6670" y="607"/>
                  </a:lnTo>
                  <a:lnTo>
                    <a:pt x="5003" y="531"/>
                  </a:lnTo>
                  <a:lnTo>
                    <a:pt x="3563" y="455"/>
                  </a:lnTo>
                  <a:lnTo>
                    <a:pt x="2502" y="304"/>
                  </a:lnTo>
                  <a:lnTo>
                    <a:pt x="456"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11345221" y="4518913"/>
              <a:ext cx="305336" cy="57587"/>
            </a:xfrm>
            <a:custGeom>
              <a:rect b="b" l="l" r="r" t="t"/>
              <a:pathLst>
                <a:path extrusionOk="0" h="1744" w="9247">
                  <a:moveTo>
                    <a:pt x="9095" y="0"/>
                  </a:moveTo>
                  <a:lnTo>
                    <a:pt x="7958" y="76"/>
                  </a:lnTo>
                  <a:lnTo>
                    <a:pt x="5609" y="455"/>
                  </a:lnTo>
                  <a:lnTo>
                    <a:pt x="3032" y="758"/>
                  </a:lnTo>
                  <a:lnTo>
                    <a:pt x="1516" y="909"/>
                  </a:lnTo>
                  <a:lnTo>
                    <a:pt x="834" y="1061"/>
                  </a:lnTo>
                  <a:lnTo>
                    <a:pt x="531" y="1137"/>
                  </a:lnTo>
                  <a:lnTo>
                    <a:pt x="304" y="1288"/>
                  </a:lnTo>
                  <a:lnTo>
                    <a:pt x="76" y="1440"/>
                  </a:lnTo>
                  <a:lnTo>
                    <a:pt x="0" y="1592"/>
                  </a:lnTo>
                  <a:lnTo>
                    <a:pt x="76" y="1667"/>
                  </a:lnTo>
                  <a:lnTo>
                    <a:pt x="228" y="1743"/>
                  </a:lnTo>
                  <a:lnTo>
                    <a:pt x="683" y="1743"/>
                  </a:lnTo>
                  <a:lnTo>
                    <a:pt x="1516" y="1667"/>
                  </a:lnTo>
                  <a:lnTo>
                    <a:pt x="3941" y="1440"/>
                  </a:lnTo>
                  <a:lnTo>
                    <a:pt x="6594" y="1061"/>
                  </a:lnTo>
                  <a:lnTo>
                    <a:pt x="8413" y="682"/>
                  </a:lnTo>
                  <a:lnTo>
                    <a:pt x="8868" y="531"/>
                  </a:lnTo>
                  <a:lnTo>
                    <a:pt x="9171" y="379"/>
                  </a:lnTo>
                  <a:lnTo>
                    <a:pt x="9246" y="303"/>
                  </a:lnTo>
                  <a:lnTo>
                    <a:pt x="9246" y="152"/>
                  </a:lnTo>
                  <a:lnTo>
                    <a:pt x="9171" y="76"/>
                  </a:lnTo>
                  <a:lnTo>
                    <a:pt x="909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5567027" y="1651067"/>
              <a:ext cx="715742" cy="102626"/>
            </a:xfrm>
            <a:custGeom>
              <a:rect b="b" l="l" r="r" t="t"/>
              <a:pathLst>
                <a:path extrusionOk="0" h="3108" w="21676">
                  <a:moveTo>
                    <a:pt x="14248" y="1"/>
                  </a:moveTo>
                  <a:lnTo>
                    <a:pt x="12126" y="76"/>
                  </a:lnTo>
                  <a:lnTo>
                    <a:pt x="10004" y="228"/>
                  </a:lnTo>
                  <a:lnTo>
                    <a:pt x="8716" y="379"/>
                  </a:lnTo>
                  <a:lnTo>
                    <a:pt x="7200" y="683"/>
                  </a:lnTo>
                  <a:lnTo>
                    <a:pt x="5533" y="1062"/>
                  </a:lnTo>
                  <a:lnTo>
                    <a:pt x="3941" y="1440"/>
                  </a:lnTo>
                  <a:lnTo>
                    <a:pt x="2501" y="1895"/>
                  </a:lnTo>
                  <a:lnTo>
                    <a:pt x="1213" y="2350"/>
                  </a:lnTo>
                  <a:lnTo>
                    <a:pt x="379" y="2729"/>
                  </a:lnTo>
                  <a:lnTo>
                    <a:pt x="152" y="2880"/>
                  </a:lnTo>
                  <a:lnTo>
                    <a:pt x="0" y="3032"/>
                  </a:lnTo>
                  <a:lnTo>
                    <a:pt x="0" y="3108"/>
                  </a:lnTo>
                  <a:lnTo>
                    <a:pt x="152" y="3108"/>
                  </a:lnTo>
                  <a:lnTo>
                    <a:pt x="910" y="2956"/>
                  </a:lnTo>
                  <a:lnTo>
                    <a:pt x="2501" y="2426"/>
                  </a:lnTo>
                  <a:lnTo>
                    <a:pt x="5002" y="1819"/>
                  </a:lnTo>
                  <a:lnTo>
                    <a:pt x="6821" y="1440"/>
                  </a:lnTo>
                  <a:lnTo>
                    <a:pt x="8337" y="1137"/>
                  </a:lnTo>
                  <a:lnTo>
                    <a:pt x="9928" y="986"/>
                  </a:lnTo>
                  <a:lnTo>
                    <a:pt x="11975" y="910"/>
                  </a:lnTo>
                  <a:lnTo>
                    <a:pt x="15537" y="910"/>
                  </a:lnTo>
                  <a:lnTo>
                    <a:pt x="17128" y="986"/>
                  </a:lnTo>
                  <a:lnTo>
                    <a:pt x="18568" y="1062"/>
                  </a:lnTo>
                  <a:lnTo>
                    <a:pt x="20766" y="1213"/>
                  </a:lnTo>
                  <a:lnTo>
                    <a:pt x="21296" y="1213"/>
                  </a:lnTo>
                  <a:lnTo>
                    <a:pt x="21600" y="1137"/>
                  </a:lnTo>
                  <a:lnTo>
                    <a:pt x="21675" y="986"/>
                  </a:lnTo>
                  <a:lnTo>
                    <a:pt x="21600" y="834"/>
                  </a:lnTo>
                  <a:lnTo>
                    <a:pt x="21296" y="683"/>
                  </a:lnTo>
                  <a:lnTo>
                    <a:pt x="20917" y="531"/>
                  </a:lnTo>
                  <a:lnTo>
                    <a:pt x="19705" y="304"/>
                  </a:lnTo>
                  <a:lnTo>
                    <a:pt x="18189" y="152"/>
                  </a:lnTo>
                  <a:lnTo>
                    <a:pt x="16294" y="76"/>
                  </a:lnTo>
                  <a:lnTo>
                    <a:pt x="1424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5051520" y="1761189"/>
              <a:ext cx="402910" cy="222753"/>
            </a:xfrm>
            <a:custGeom>
              <a:rect b="b" l="l" r="r" t="t"/>
              <a:pathLst>
                <a:path extrusionOk="0" h="6746" w="12202">
                  <a:moveTo>
                    <a:pt x="11823" y="0"/>
                  </a:moveTo>
                  <a:lnTo>
                    <a:pt x="11293" y="152"/>
                  </a:lnTo>
                  <a:lnTo>
                    <a:pt x="10307" y="455"/>
                  </a:lnTo>
                  <a:lnTo>
                    <a:pt x="8564" y="1213"/>
                  </a:lnTo>
                  <a:lnTo>
                    <a:pt x="6670" y="2122"/>
                  </a:lnTo>
                  <a:lnTo>
                    <a:pt x="4699" y="3107"/>
                  </a:lnTo>
                  <a:lnTo>
                    <a:pt x="2956" y="4168"/>
                  </a:lnTo>
                  <a:lnTo>
                    <a:pt x="1440" y="5154"/>
                  </a:lnTo>
                  <a:lnTo>
                    <a:pt x="455" y="5987"/>
                  </a:lnTo>
                  <a:lnTo>
                    <a:pt x="152" y="6290"/>
                  </a:lnTo>
                  <a:lnTo>
                    <a:pt x="0" y="6518"/>
                  </a:lnTo>
                  <a:lnTo>
                    <a:pt x="0" y="6669"/>
                  </a:lnTo>
                  <a:lnTo>
                    <a:pt x="0" y="6745"/>
                  </a:lnTo>
                  <a:lnTo>
                    <a:pt x="303" y="6745"/>
                  </a:lnTo>
                  <a:lnTo>
                    <a:pt x="531" y="6669"/>
                  </a:lnTo>
                  <a:lnTo>
                    <a:pt x="986" y="6366"/>
                  </a:lnTo>
                  <a:lnTo>
                    <a:pt x="2426" y="5533"/>
                  </a:lnTo>
                  <a:lnTo>
                    <a:pt x="4320" y="4320"/>
                  </a:lnTo>
                  <a:lnTo>
                    <a:pt x="6594" y="3107"/>
                  </a:lnTo>
                  <a:lnTo>
                    <a:pt x="8792" y="2046"/>
                  </a:lnTo>
                  <a:lnTo>
                    <a:pt x="9777" y="1667"/>
                  </a:lnTo>
                  <a:lnTo>
                    <a:pt x="10535" y="1364"/>
                  </a:lnTo>
                  <a:lnTo>
                    <a:pt x="11368" y="1061"/>
                  </a:lnTo>
                  <a:lnTo>
                    <a:pt x="11975" y="758"/>
                  </a:lnTo>
                  <a:lnTo>
                    <a:pt x="12126" y="606"/>
                  </a:lnTo>
                  <a:lnTo>
                    <a:pt x="12202" y="455"/>
                  </a:lnTo>
                  <a:lnTo>
                    <a:pt x="12202" y="303"/>
                  </a:lnTo>
                  <a:lnTo>
                    <a:pt x="12202" y="152"/>
                  </a:lnTo>
                  <a:lnTo>
                    <a:pt x="1205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5414376" y="1783708"/>
              <a:ext cx="200233" cy="75087"/>
            </a:xfrm>
            <a:custGeom>
              <a:rect b="b" l="l" r="r" t="t"/>
              <a:pathLst>
                <a:path extrusionOk="0" h="2274" w="6064">
                  <a:moveTo>
                    <a:pt x="5533" y="0"/>
                  </a:moveTo>
                  <a:lnTo>
                    <a:pt x="4927" y="76"/>
                  </a:lnTo>
                  <a:lnTo>
                    <a:pt x="4017" y="303"/>
                  </a:lnTo>
                  <a:lnTo>
                    <a:pt x="2426" y="834"/>
                  </a:lnTo>
                  <a:lnTo>
                    <a:pt x="1137" y="1289"/>
                  </a:lnTo>
                  <a:lnTo>
                    <a:pt x="304" y="1743"/>
                  </a:lnTo>
                  <a:lnTo>
                    <a:pt x="76" y="1895"/>
                  </a:lnTo>
                  <a:lnTo>
                    <a:pt x="0" y="2046"/>
                  </a:lnTo>
                  <a:lnTo>
                    <a:pt x="0" y="2198"/>
                  </a:lnTo>
                  <a:lnTo>
                    <a:pt x="76" y="2274"/>
                  </a:lnTo>
                  <a:lnTo>
                    <a:pt x="455" y="2274"/>
                  </a:lnTo>
                  <a:lnTo>
                    <a:pt x="1365" y="2046"/>
                  </a:lnTo>
                  <a:lnTo>
                    <a:pt x="3032" y="1516"/>
                  </a:lnTo>
                  <a:lnTo>
                    <a:pt x="5836" y="682"/>
                  </a:lnTo>
                  <a:lnTo>
                    <a:pt x="5988" y="607"/>
                  </a:lnTo>
                  <a:lnTo>
                    <a:pt x="6063" y="531"/>
                  </a:lnTo>
                  <a:lnTo>
                    <a:pt x="6063" y="379"/>
                  </a:lnTo>
                  <a:lnTo>
                    <a:pt x="6063" y="303"/>
                  </a:lnTo>
                  <a:lnTo>
                    <a:pt x="5912" y="76"/>
                  </a:lnTo>
                  <a:lnTo>
                    <a:pt x="553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4751203" y="2043971"/>
              <a:ext cx="247782" cy="230248"/>
            </a:xfrm>
            <a:custGeom>
              <a:rect b="b" l="l" r="r" t="t"/>
              <a:pathLst>
                <a:path extrusionOk="0" h="6973" w="7504">
                  <a:moveTo>
                    <a:pt x="7201" y="0"/>
                  </a:moveTo>
                  <a:lnTo>
                    <a:pt x="6973" y="76"/>
                  </a:lnTo>
                  <a:lnTo>
                    <a:pt x="6291" y="606"/>
                  </a:lnTo>
                  <a:lnTo>
                    <a:pt x="5230" y="1440"/>
                  </a:lnTo>
                  <a:lnTo>
                    <a:pt x="3639" y="2880"/>
                  </a:lnTo>
                  <a:lnTo>
                    <a:pt x="1971" y="4623"/>
                  </a:lnTo>
                  <a:lnTo>
                    <a:pt x="607" y="6063"/>
                  </a:lnTo>
                  <a:lnTo>
                    <a:pt x="153" y="6518"/>
                  </a:lnTo>
                  <a:lnTo>
                    <a:pt x="1" y="6821"/>
                  </a:lnTo>
                  <a:lnTo>
                    <a:pt x="77" y="6972"/>
                  </a:lnTo>
                  <a:lnTo>
                    <a:pt x="304" y="6972"/>
                  </a:lnTo>
                  <a:lnTo>
                    <a:pt x="531" y="6821"/>
                  </a:lnTo>
                  <a:lnTo>
                    <a:pt x="1289" y="6215"/>
                  </a:lnTo>
                  <a:lnTo>
                    <a:pt x="2275" y="5154"/>
                  </a:lnTo>
                  <a:lnTo>
                    <a:pt x="4018" y="3410"/>
                  </a:lnTo>
                  <a:lnTo>
                    <a:pt x="5761" y="1819"/>
                  </a:lnTo>
                  <a:lnTo>
                    <a:pt x="6973" y="758"/>
                  </a:lnTo>
                  <a:lnTo>
                    <a:pt x="7352" y="379"/>
                  </a:lnTo>
                  <a:lnTo>
                    <a:pt x="7504" y="152"/>
                  </a:lnTo>
                  <a:lnTo>
                    <a:pt x="7504"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4651120" y="2224128"/>
              <a:ext cx="252768" cy="320360"/>
            </a:xfrm>
            <a:custGeom>
              <a:rect b="b" l="l" r="r" t="t"/>
              <a:pathLst>
                <a:path extrusionOk="0" h="9702" w="7655">
                  <a:moveTo>
                    <a:pt x="7503" y="1"/>
                  </a:moveTo>
                  <a:lnTo>
                    <a:pt x="7276" y="152"/>
                  </a:lnTo>
                  <a:lnTo>
                    <a:pt x="6897" y="455"/>
                  </a:lnTo>
                  <a:lnTo>
                    <a:pt x="5760" y="1592"/>
                  </a:lnTo>
                  <a:lnTo>
                    <a:pt x="4775" y="2729"/>
                  </a:lnTo>
                  <a:lnTo>
                    <a:pt x="3714" y="3942"/>
                  </a:lnTo>
                  <a:lnTo>
                    <a:pt x="2729" y="5230"/>
                  </a:lnTo>
                  <a:lnTo>
                    <a:pt x="1819" y="6367"/>
                  </a:lnTo>
                  <a:lnTo>
                    <a:pt x="1062" y="7504"/>
                  </a:lnTo>
                  <a:lnTo>
                    <a:pt x="455" y="8489"/>
                  </a:lnTo>
                  <a:lnTo>
                    <a:pt x="76" y="9171"/>
                  </a:lnTo>
                  <a:lnTo>
                    <a:pt x="1" y="9474"/>
                  </a:lnTo>
                  <a:lnTo>
                    <a:pt x="1" y="9626"/>
                  </a:lnTo>
                  <a:lnTo>
                    <a:pt x="76" y="9701"/>
                  </a:lnTo>
                  <a:lnTo>
                    <a:pt x="304" y="9550"/>
                  </a:lnTo>
                  <a:lnTo>
                    <a:pt x="607" y="9171"/>
                  </a:lnTo>
                  <a:lnTo>
                    <a:pt x="910" y="8640"/>
                  </a:lnTo>
                  <a:lnTo>
                    <a:pt x="1895" y="7200"/>
                  </a:lnTo>
                  <a:lnTo>
                    <a:pt x="3108" y="5609"/>
                  </a:lnTo>
                  <a:lnTo>
                    <a:pt x="4472" y="4017"/>
                  </a:lnTo>
                  <a:lnTo>
                    <a:pt x="5988" y="2274"/>
                  </a:lnTo>
                  <a:lnTo>
                    <a:pt x="6973" y="1213"/>
                  </a:lnTo>
                  <a:lnTo>
                    <a:pt x="7503" y="531"/>
                  </a:lnTo>
                  <a:lnTo>
                    <a:pt x="7655" y="304"/>
                  </a:lnTo>
                  <a:lnTo>
                    <a:pt x="7655" y="152"/>
                  </a:lnTo>
                  <a:lnTo>
                    <a:pt x="765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4470930" y="2366774"/>
              <a:ext cx="217767" cy="585610"/>
            </a:xfrm>
            <a:custGeom>
              <a:rect b="b" l="l" r="r" t="t"/>
              <a:pathLst>
                <a:path extrusionOk="0" h="17735" w="6595">
                  <a:moveTo>
                    <a:pt x="6519" y="1"/>
                  </a:moveTo>
                  <a:lnTo>
                    <a:pt x="6443" y="76"/>
                  </a:lnTo>
                  <a:lnTo>
                    <a:pt x="6140" y="379"/>
                  </a:lnTo>
                  <a:lnTo>
                    <a:pt x="5836" y="910"/>
                  </a:lnTo>
                  <a:lnTo>
                    <a:pt x="5382" y="1668"/>
                  </a:lnTo>
                  <a:lnTo>
                    <a:pt x="4396" y="3562"/>
                  </a:lnTo>
                  <a:lnTo>
                    <a:pt x="3335" y="6139"/>
                  </a:lnTo>
                  <a:lnTo>
                    <a:pt x="2274" y="8943"/>
                  </a:lnTo>
                  <a:lnTo>
                    <a:pt x="1441" y="11444"/>
                  </a:lnTo>
                  <a:lnTo>
                    <a:pt x="835" y="13415"/>
                  </a:lnTo>
                  <a:lnTo>
                    <a:pt x="380" y="15385"/>
                  </a:lnTo>
                  <a:lnTo>
                    <a:pt x="77" y="16901"/>
                  </a:lnTo>
                  <a:lnTo>
                    <a:pt x="1" y="17431"/>
                  </a:lnTo>
                  <a:lnTo>
                    <a:pt x="1" y="17659"/>
                  </a:lnTo>
                  <a:lnTo>
                    <a:pt x="77" y="17659"/>
                  </a:lnTo>
                  <a:lnTo>
                    <a:pt x="152" y="17735"/>
                  </a:lnTo>
                  <a:lnTo>
                    <a:pt x="304" y="17431"/>
                  </a:lnTo>
                  <a:lnTo>
                    <a:pt x="986" y="14779"/>
                  </a:lnTo>
                  <a:lnTo>
                    <a:pt x="1365" y="13415"/>
                  </a:lnTo>
                  <a:lnTo>
                    <a:pt x="1896" y="11747"/>
                  </a:lnTo>
                  <a:lnTo>
                    <a:pt x="3184" y="8185"/>
                  </a:lnTo>
                  <a:lnTo>
                    <a:pt x="4548" y="4699"/>
                  </a:lnTo>
                  <a:lnTo>
                    <a:pt x="5230" y="3259"/>
                  </a:lnTo>
                  <a:lnTo>
                    <a:pt x="5761" y="2123"/>
                  </a:lnTo>
                  <a:lnTo>
                    <a:pt x="6215" y="1289"/>
                  </a:lnTo>
                  <a:lnTo>
                    <a:pt x="6519" y="683"/>
                  </a:lnTo>
                  <a:lnTo>
                    <a:pt x="6594" y="228"/>
                  </a:lnTo>
                  <a:lnTo>
                    <a:pt x="6594" y="152"/>
                  </a:lnTo>
                  <a:lnTo>
                    <a:pt x="6594" y="76"/>
                  </a:lnTo>
                  <a:lnTo>
                    <a:pt x="6519"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6900835" y="3655541"/>
              <a:ext cx="410439" cy="575605"/>
            </a:xfrm>
            <a:custGeom>
              <a:rect b="b" l="l" r="r" t="t"/>
              <a:pathLst>
                <a:path extrusionOk="0" h="17432" w="12430">
                  <a:moveTo>
                    <a:pt x="12126" y="1"/>
                  </a:moveTo>
                  <a:lnTo>
                    <a:pt x="11899" y="228"/>
                  </a:lnTo>
                  <a:lnTo>
                    <a:pt x="11520" y="683"/>
                  </a:lnTo>
                  <a:lnTo>
                    <a:pt x="11065" y="1441"/>
                  </a:lnTo>
                  <a:lnTo>
                    <a:pt x="10535" y="2350"/>
                  </a:lnTo>
                  <a:lnTo>
                    <a:pt x="8337" y="6518"/>
                  </a:lnTo>
                  <a:lnTo>
                    <a:pt x="7200" y="8640"/>
                  </a:lnTo>
                  <a:lnTo>
                    <a:pt x="6594" y="9550"/>
                  </a:lnTo>
                  <a:lnTo>
                    <a:pt x="5912" y="10535"/>
                  </a:lnTo>
                  <a:lnTo>
                    <a:pt x="5230" y="11444"/>
                  </a:lnTo>
                  <a:lnTo>
                    <a:pt x="4396" y="12354"/>
                  </a:lnTo>
                  <a:lnTo>
                    <a:pt x="2577" y="14324"/>
                  </a:lnTo>
                  <a:lnTo>
                    <a:pt x="683" y="16295"/>
                  </a:lnTo>
                  <a:lnTo>
                    <a:pt x="152" y="16977"/>
                  </a:lnTo>
                  <a:lnTo>
                    <a:pt x="1" y="17204"/>
                  </a:lnTo>
                  <a:lnTo>
                    <a:pt x="152" y="17356"/>
                  </a:lnTo>
                  <a:lnTo>
                    <a:pt x="380" y="17432"/>
                  </a:lnTo>
                  <a:lnTo>
                    <a:pt x="607" y="17356"/>
                  </a:lnTo>
                  <a:lnTo>
                    <a:pt x="986" y="17128"/>
                  </a:lnTo>
                  <a:lnTo>
                    <a:pt x="1971" y="16295"/>
                  </a:lnTo>
                  <a:lnTo>
                    <a:pt x="3411" y="14855"/>
                  </a:lnTo>
                  <a:lnTo>
                    <a:pt x="4472" y="13718"/>
                  </a:lnTo>
                  <a:lnTo>
                    <a:pt x="5457" y="12505"/>
                  </a:lnTo>
                  <a:lnTo>
                    <a:pt x="6367" y="11444"/>
                  </a:lnTo>
                  <a:lnTo>
                    <a:pt x="6973" y="10611"/>
                  </a:lnTo>
                  <a:lnTo>
                    <a:pt x="8261" y="8413"/>
                  </a:lnTo>
                  <a:lnTo>
                    <a:pt x="10080" y="5003"/>
                  </a:lnTo>
                  <a:lnTo>
                    <a:pt x="11748" y="1820"/>
                  </a:lnTo>
                  <a:lnTo>
                    <a:pt x="12202" y="758"/>
                  </a:lnTo>
                  <a:lnTo>
                    <a:pt x="12430" y="228"/>
                  </a:lnTo>
                  <a:lnTo>
                    <a:pt x="12354" y="152"/>
                  </a:lnTo>
                  <a:lnTo>
                    <a:pt x="12354" y="76"/>
                  </a:lnTo>
                  <a:lnTo>
                    <a:pt x="12126"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4678658" y="3740633"/>
              <a:ext cx="392905" cy="505536"/>
            </a:xfrm>
            <a:custGeom>
              <a:rect b="b" l="l" r="r" t="t"/>
              <a:pathLst>
                <a:path extrusionOk="0" h="15310" w="11899">
                  <a:moveTo>
                    <a:pt x="303" y="0"/>
                  </a:moveTo>
                  <a:lnTo>
                    <a:pt x="76" y="152"/>
                  </a:lnTo>
                  <a:lnTo>
                    <a:pt x="0" y="379"/>
                  </a:lnTo>
                  <a:lnTo>
                    <a:pt x="152" y="910"/>
                  </a:lnTo>
                  <a:lnTo>
                    <a:pt x="455" y="1592"/>
                  </a:lnTo>
                  <a:lnTo>
                    <a:pt x="910" y="2501"/>
                  </a:lnTo>
                  <a:lnTo>
                    <a:pt x="1592" y="3562"/>
                  </a:lnTo>
                  <a:lnTo>
                    <a:pt x="3259" y="5988"/>
                  </a:lnTo>
                  <a:lnTo>
                    <a:pt x="5154" y="8564"/>
                  </a:lnTo>
                  <a:lnTo>
                    <a:pt x="7200" y="11065"/>
                  </a:lnTo>
                  <a:lnTo>
                    <a:pt x="9019" y="13263"/>
                  </a:lnTo>
                  <a:lnTo>
                    <a:pt x="9852" y="14097"/>
                  </a:lnTo>
                  <a:lnTo>
                    <a:pt x="10534" y="14703"/>
                  </a:lnTo>
                  <a:lnTo>
                    <a:pt x="11065" y="15158"/>
                  </a:lnTo>
                  <a:lnTo>
                    <a:pt x="11292" y="15233"/>
                  </a:lnTo>
                  <a:lnTo>
                    <a:pt x="11444" y="15309"/>
                  </a:lnTo>
                  <a:lnTo>
                    <a:pt x="11747" y="15233"/>
                  </a:lnTo>
                  <a:lnTo>
                    <a:pt x="11899" y="15158"/>
                  </a:lnTo>
                  <a:lnTo>
                    <a:pt x="11899" y="15082"/>
                  </a:lnTo>
                  <a:lnTo>
                    <a:pt x="11747" y="14855"/>
                  </a:lnTo>
                  <a:lnTo>
                    <a:pt x="11292" y="14324"/>
                  </a:lnTo>
                  <a:lnTo>
                    <a:pt x="9777" y="12733"/>
                  </a:lnTo>
                  <a:lnTo>
                    <a:pt x="8716" y="11596"/>
                  </a:lnTo>
                  <a:lnTo>
                    <a:pt x="7579" y="10156"/>
                  </a:lnTo>
                  <a:lnTo>
                    <a:pt x="6290" y="8564"/>
                  </a:lnTo>
                  <a:lnTo>
                    <a:pt x="4926" y="6821"/>
                  </a:lnTo>
                  <a:lnTo>
                    <a:pt x="3714" y="5078"/>
                  </a:lnTo>
                  <a:lnTo>
                    <a:pt x="2653" y="3562"/>
                  </a:lnTo>
                  <a:lnTo>
                    <a:pt x="1895" y="2274"/>
                  </a:lnTo>
                  <a:lnTo>
                    <a:pt x="1440" y="1440"/>
                  </a:lnTo>
                  <a:lnTo>
                    <a:pt x="1137" y="682"/>
                  </a:lnTo>
                  <a:lnTo>
                    <a:pt x="834" y="228"/>
                  </a:lnTo>
                  <a:lnTo>
                    <a:pt x="60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6780708" y="4108508"/>
              <a:ext cx="317851" cy="290312"/>
            </a:xfrm>
            <a:custGeom>
              <a:rect b="b" l="l" r="r" t="t"/>
              <a:pathLst>
                <a:path extrusionOk="0" h="8792" w="9626">
                  <a:moveTo>
                    <a:pt x="9550" y="0"/>
                  </a:moveTo>
                  <a:lnTo>
                    <a:pt x="9323" y="76"/>
                  </a:lnTo>
                  <a:lnTo>
                    <a:pt x="9095" y="227"/>
                  </a:lnTo>
                  <a:lnTo>
                    <a:pt x="8186" y="985"/>
                  </a:lnTo>
                  <a:lnTo>
                    <a:pt x="6897" y="2349"/>
                  </a:lnTo>
                  <a:lnTo>
                    <a:pt x="5836" y="3335"/>
                  </a:lnTo>
                  <a:lnTo>
                    <a:pt x="4700" y="4471"/>
                  </a:lnTo>
                  <a:lnTo>
                    <a:pt x="3411" y="5608"/>
                  </a:lnTo>
                  <a:lnTo>
                    <a:pt x="2350" y="6518"/>
                  </a:lnTo>
                  <a:lnTo>
                    <a:pt x="986" y="7654"/>
                  </a:lnTo>
                  <a:lnTo>
                    <a:pt x="228" y="8337"/>
                  </a:lnTo>
                  <a:lnTo>
                    <a:pt x="77" y="8564"/>
                  </a:lnTo>
                  <a:lnTo>
                    <a:pt x="1" y="8640"/>
                  </a:lnTo>
                  <a:lnTo>
                    <a:pt x="77" y="8715"/>
                  </a:lnTo>
                  <a:lnTo>
                    <a:pt x="228" y="8791"/>
                  </a:lnTo>
                  <a:lnTo>
                    <a:pt x="531" y="8640"/>
                  </a:lnTo>
                  <a:lnTo>
                    <a:pt x="910" y="8412"/>
                  </a:lnTo>
                  <a:lnTo>
                    <a:pt x="2123" y="7503"/>
                  </a:lnTo>
                  <a:lnTo>
                    <a:pt x="3639" y="6290"/>
                  </a:lnTo>
                  <a:lnTo>
                    <a:pt x="5306" y="4775"/>
                  </a:lnTo>
                  <a:lnTo>
                    <a:pt x="6897" y="3259"/>
                  </a:lnTo>
                  <a:lnTo>
                    <a:pt x="8337" y="1895"/>
                  </a:lnTo>
                  <a:lnTo>
                    <a:pt x="9323" y="834"/>
                  </a:lnTo>
                  <a:lnTo>
                    <a:pt x="9550" y="455"/>
                  </a:lnTo>
                  <a:lnTo>
                    <a:pt x="9626" y="227"/>
                  </a:lnTo>
                  <a:lnTo>
                    <a:pt x="9626" y="76"/>
                  </a:lnTo>
                  <a:lnTo>
                    <a:pt x="955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6678115" y="4266145"/>
              <a:ext cx="172695" cy="127655"/>
            </a:xfrm>
            <a:custGeom>
              <a:rect b="b" l="l" r="r" t="t"/>
              <a:pathLst>
                <a:path extrusionOk="0" h="3866" w="5230">
                  <a:moveTo>
                    <a:pt x="5078" y="1"/>
                  </a:moveTo>
                  <a:lnTo>
                    <a:pt x="4851" y="76"/>
                  </a:lnTo>
                  <a:lnTo>
                    <a:pt x="4093" y="455"/>
                  </a:lnTo>
                  <a:lnTo>
                    <a:pt x="2880" y="1289"/>
                  </a:lnTo>
                  <a:lnTo>
                    <a:pt x="304" y="3032"/>
                  </a:lnTo>
                  <a:lnTo>
                    <a:pt x="152" y="3108"/>
                  </a:lnTo>
                  <a:lnTo>
                    <a:pt x="76" y="3259"/>
                  </a:lnTo>
                  <a:lnTo>
                    <a:pt x="1" y="3411"/>
                  </a:lnTo>
                  <a:lnTo>
                    <a:pt x="76" y="3638"/>
                  </a:lnTo>
                  <a:lnTo>
                    <a:pt x="152" y="3790"/>
                  </a:lnTo>
                  <a:lnTo>
                    <a:pt x="228" y="3866"/>
                  </a:lnTo>
                  <a:lnTo>
                    <a:pt x="380" y="3866"/>
                  </a:lnTo>
                  <a:lnTo>
                    <a:pt x="683" y="3714"/>
                  </a:lnTo>
                  <a:lnTo>
                    <a:pt x="1289" y="3411"/>
                  </a:lnTo>
                  <a:lnTo>
                    <a:pt x="2426" y="2653"/>
                  </a:lnTo>
                  <a:lnTo>
                    <a:pt x="3714" y="1744"/>
                  </a:lnTo>
                  <a:lnTo>
                    <a:pt x="4699" y="986"/>
                  </a:lnTo>
                  <a:lnTo>
                    <a:pt x="5003" y="683"/>
                  </a:lnTo>
                  <a:lnTo>
                    <a:pt x="5154" y="455"/>
                  </a:lnTo>
                  <a:lnTo>
                    <a:pt x="5230" y="228"/>
                  </a:lnTo>
                  <a:lnTo>
                    <a:pt x="5230" y="76"/>
                  </a:lnTo>
                  <a:lnTo>
                    <a:pt x="507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5126574" y="4291174"/>
              <a:ext cx="370418" cy="195214"/>
            </a:xfrm>
            <a:custGeom>
              <a:rect b="b" l="l" r="r" t="t"/>
              <a:pathLst>
                <a:path extrusionOk="0" h="5912" w="11218">
                  <a:moveTo>
                    <a:pt x="77" y="0"/>
                  </a:moveTo>
                  <a:lnTo>
                    <a:pt x="1" y="152"/>
                  </a:lnTo>
                  <a:lnTo>
                    <a:pt x="77" y="304"/>
                  </a:lnTo>
                  <a:lnTo>
                    <a:pt x="304" y="531"/>
                  </a:lnTo>
                  <a:lnTo>
                    <a:pt x="1365" y="1213"/>
                  </a:lnTo>
                  <a:lnTo>
                    <a:pt x="2881" y="2198"/>
                  </a:lnTo>
                  <a:lnTo>
                    <a:pt x="4624" y="3183"/>
                  </a:lnTo>
                  <a:lnTo>
                    <a:pt x="6519" y="4169"/>
                  </a:lnTo>
                  <a:lnTo>
                    <a:pt x="8337" y="5078"/>
                  </a:lnTo>
                  <a:lnTo>
                    <a:pt x="9702" y="5684"/>
                  </a:lnTo>
                  <a:lnTo>
                    <a:pt x="10232" y="5836"/>
                  </a:lnTo>
                  <a:lnTo>
                    <a:pt x="10611" y="5912"/>
                  </a:lnTo>
                  <a:lnTo>
                    <a:pt x="10914" y="5912"/>
                  </a:lnTo>
                  <a:lnTo>
                    <a:pt x="11142" y="5836"/>
                  </a:lnTo>
                  <a:lnTo>
                    <a:pt x="11217" y="5760"/>
                  </a:lnTo>
                  <a:lnTo>
                    <a:pt x="11217" y="5609"/>
                  </a:lnTo>
                  <a:lnTo>
                    <a:pt x="11066" y="5457"/>
                  </a:lnTo>
                  <a:lnTo>
                    <a:pt x="10838" y="5305"/>
                  </a:lnTo>
                  <a:lnTo>
                    <a:pt x="10535" y="5154"/>
                  </a:lnTo>
                  <a:lnTo>
                    <a:pt x="10081" y="5002"/>
                  </a:lnTo>
                  <a:lnTo>
                    <a:pt x="8337" y="4244"/>
                  </a:lnTo>
                  <a:lnTo>
                    <a:pt x="6140" y="3259"/>
                  </a:lnTo>
                  <a:lnTo>
                    <a:pt x="3942" y="2122"/>
                  </a:lnTo>
                  <a:lnTo>
                    <a:pt x="2199" y="1061"/>
                  </a:lnTo>
                  <a:lnTo>
                    <a:pt x="1062" y="379"/>
                  </a:lnTo>
                  <a:lnTo>
                    <a:pt x="45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5559532" y="4508875"/>
              <a:ext cx="320327" cy="82616"/>
            </a:xfrm>
            <a:custGeom>
              <a:rect b="b" l="l" r="r" t="t"/>
              <a:pathLst>
                <a:path extrusionOk="0" h="2502" w="9701">
                  <a:moveTo>
                    <a:pt x="303" y="1"/>
                  </a:moveTo>
                  <a:lnTo>
                    <a:pt x="152" y="77"/>
                  </a:lnTo>
                  <a:lnTo>
                    <a:pt x="76" y="152"/>
                  </a:lnTo>
                  <a:lnTo>
                    <a:pt x="0" y="304"/>
                  </a:lnTo>
                  <a:lnTo>
                    <a:pt x="76" y="456"/>
                  </a:lnTo>
                  <a:lnTo>
                    <a:pt x="152" y="607"/>
                  </a:lnTo>
                  <a:lnTo>
                    <a:pt x="455" y="759"/>
                  </a:lnTo>
                  <a:lnTo>
                    <a:pt x="1440" y="1062"/>
                  </a:lnTo>
                  <a:lnTo>
                    <a:pt x="3259" y="1592"/>
                  </a:lnTo>
                  <a:lnTo>
                    <a:pt x="5836" y="2199"/>
                  </a:lnTo>
                  <a:lnTo>
                    <a:pt x="7806" y="2502"/>
                  </a:lnTo>
                  <a:lnTo>
                    <a:pt x="9170" y="2502"/>
                  </a:lnTo>
                  <a:lnTo>
                    <a:pt x="9549" y="2426"/>
                  </a:lnTo>
                  <a:lnTo>
                    <a:pt x="9625" y="2350"/>
                  </a:lnTo>
                  <a:lnTo>
                    <a:pt x="9701" y="2274"/>
                  </a:lnTo>
                  <a:lnTo>
                    <a:pt x="9625" y="2123"/>
                  </a:lnTo>
                  <a:lnTo>
                    <a:pt x="9549" y="2047"/>
                  </a:lnTo>
                  <a:lnTo>
                    <a:pt x="9246" y="1896"/>
                  </a:lnTo>
                  <a:lnTo>
                    <a:pt x="8640" y="1744"/>
                  </a:lnTo>
                  <a:lnTo>
                    <a:pt x="7579" y="1592"/>
                  </a:lnTo>
                  <a:lnTo>
                    <a:pt x="6290" y="1365"/>
                  </a:lnTo>
                  <a:lnTo>
                    <a:pt x="4244" y="910"/>
                  </a:lnTo>
                  <a:lnTo>
                    <a:pt x="2122" y="456"/>
                  </a:lnTo>
                  <a:lnTo>
                    <a:pt x="606"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5369337" y="4513894"/>
              <a:ext cx="222753" cy="92621"/>
            </a:xfrm>
            <a:custGeom>
              <a:rect b="b" l="l" r="r" t="t"/>
              <a:pathLst>
                <a:path extrusionOk="0" h="2805" w="6746">
                  <a:moveTo>
                    <a:pt x="228" y="0"/>
                  </a:moveTo>
                  <a:lnTo>
                    <a:pt x="76" y="76"/>
                  </a:lnTo>
                  <a:lnTo>
                    <a:pt x="76" y="228"/>
                  </a:lnTo>
                  <a:lnTo>
                    <a:pt x="0" y="304"/>
                  </a:lnTo>
                  <a:lnTo>
                    <a:pt x="76" y="455"/>
                  </a:lnTo>
                  <a:lnTo>
                    <a:pt x="152" y="607"/>
                  </a:lnTo>
                  <a:lnTo>
                    <a:pt x="758" y="910"/>
                  </a:lnTo>
                  <a:lnTo>
                    <a:pt x="1971" y="1440"/>
                  </a:lnTo>
                  <a:lnTo>
                    <a:pt x="3941" y="2122"/>
                  </a:lnTo>
                  <a:lnTo>
                    <a:pt x="5381" y="2577"/>
                  </a:lnTo>
                  <a:lnTo>
                    <a:pt x="6366" y="2805"/>
                  </a:lnTo>
                  <a:lnTo>
                    <a:pt x="6669" y="2729"/>
                  </a:lnTo>
                  <a:lnTo>
                    <a:pt x="6745" y="2653"/>
                  </a:lnTo>
                  <a:lnTo>
                    <a:pt x="6745" y="2577"/>
                  </a:lnTo>
                  <a:lnTo>
                    <a:pt x="6594" y="2350"/>
                  </a:lnTo>
                  <a:lnTo>
                    <a:pt x="6291" y="2122"/>
                  </a:lnTo>
                  <a:lnTo>
                    <a:pt x="5533" y="1819"/>
                  </a:lnTo>
                  <a:lnTo>
                    <a:pt x="3562" y="1061"/>
                  </a:lnTo>
                  <a:lnTo>
                    <a:pt x="1440" y="304"/>
                  </a:lnTo>
                  <a:lnTo>
                    <a:pt x="682" y="76"/>
                  </a:lnTo>
                  <a:lnTo>
                    <a:pt x="30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5959899" y="4536413"/>
              <a:ext cx="297840" cy="57587"/>
            </a:xfrm>
            <a:custGeom>
              <a:rect b="b" l="l" r="r" t="t"/>
              <a:pathLst>
                <a:path extrusionOk="0" h="1744" w="9020">
                  <a:moveTo>
                    <a:pt x="8413" y="1"/>
                  </a:moveTo>
                  <a:lnTo>
                    <a:pt x="7731" y="76"/>
                  </a:lnTo>
                  <a:lnTo>
                    <a:pt x="6670" y="228"/>
                  </a:lnTo>
                  <a:lnTo>
                    <a:pt x="5230" y="455"/>
                  </a:lnTo>
                  <a:lnTo>
                    <a:pt x="3032" y="607"/>
                  </a:lnTo>
                  <a:lnTo>
                    <a:pt x="1365" y="834"/>
                  </a:lnTo>
                  <a:lnTo>
                    <a:pt x="380" y="986"/>
                  </a:lnTo>
                  <a:lnTo>
                    <a:pt x="152" y="1137"/>
                  </a:lnTo>
                  <a:lnTo>
                    <a:pt x="1" y="1213"/>
                  </a:lnTo>
                  <a:lnTo>
                    <a:pt x="1" y="1365"/>
                  </a:lnTo>
                  <a:lnTo>
                    <a:pt x="152" y="1592"/>
                  </a:lnTo>
                  <a:lnTo>
                    <a:pt x="456" y="1668"/>
                  </a:lnTo>
                  <a:lnTo>
                    <a:pt x="1062" y="1744"/>
                  </a:lnTo>
                  <a:lnTo>
                    <a:pt x="2047" y="1668"/>
                  </a:lnTo>
                  <a:lnTo>
                    <a:pt x="3639" y="1592"/>
                  </a:lnTo>
                  <a:lnTo>
                    <a:pt x="6140" y="1289"/>
                  </a:lnTo>
                  <a:lnTo>
                    <a:pt x="7807" y="1062"/>
                  </a:lnTo>
                  <a:lnTo>
                    <a:pt x="8337" y="910"/>
                  </a:lnTo>
                  <a:lnTo>
                    <a:pt x="8716" y="758"/>
                  </a:lnTo>
                  <a:lnTo>
                    <a:pt x="8944" y="607"/>
                  </a:lnTo>
                  <a:lnTo>
                    <a:pt x="9019" y="379"/>
                  </a:lnTo>
                  <a:lnTo>
                    <a:pt x="8944" y="228"/>
                  </a:lnTo>
                  <a:lnTo>
                    <a:pt x="8868" y="76"/>
                  </a:lnTo>
                  <a:lnTo>
                    <a:pt x="8641" y="76"/>
                  </a:lnTo>
                  <a:lnTo>
                    <a:pt x="8413"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9823728" y="2441861"/>
              <a:ext cx="65082" cy="150175"/>
            </a:xfrm>
            <a:custGeom>
              <a:rect b="b" l="l" r="r" t="t"/>
              <a:pathLst>
                <a:path extrusionOk="0" h="4548" w="1971">
                  <a:moveTo>
                    <a:pt x="1895" y="0"/>
                  </a:moveTo>
                  <a:lnTo>
                    <a:pt x="1819" y="76"/>
                  </a:lnTo>
                  <a:lnTo>
                    <a:pt x="1668" y="152"/>
                  </a:lnTo>
                  <a:lnTo>
                    <a:pt x="1516" y="379"/>
                  </a:lnTo>
                  <a:lnTo>
                    <a:pt x="607" y="2577"/>
                  </a:lnTo>
                  <a:lnTo>
                    <a:pt x="152" y="3865"/>
                  </a:lnTo>
                  <a:lnTo>
                    <a:pt x="0" y="4320"/>
                  </a:lnTo>
                  <a:lnTo>
                    <a:pt x="0" y="4547"/>
                  </a:lnTo>
                  <a:lnTo>
                    <a:pt x="152" y="4396"/>
                  </a:lnTo>
                  <a:lnTo>
                    <a:pt x="455" y="3941"/>
                  </a:lnTo>
                  <a:lnTo>
                    <a:pt x="1213" y="2349"/>
                  </a:lnTo>
                  <a:lnTo>
                    <a:pt x="1895" y="606"/>
                  </a:lnTo>
                  <a:lnTo>
                    <a:pt x="1971" y="152"/>
                  </a:lnTo>
                  <a:lnTo>
                    <a:pt x="1971" y="76"/>
                  </a:lnTo>
                  <a:lnTo>
                    <a:pt x="189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6462891" y="2769683"/>
              <a:ext cx="112664" cy="130165"/>
            </a:xfrm>
            <a:custGeom>
              <a:rect b="b" l="l" r="r" t="t"/>
              <a:pathLst>
                <a:path extrusionOk="0" h="3942" w="3412">
                  <a:moveTo>
                    <a:pt x="153" y="0"/>
                  </a:moveTo>
                  <a:lnTo>
                    <a:pt x="1" y="228"/>
                  </a:lnTo>
                  <a:lnTo>
                    <a:pt x="1" y="379"/>
                  </a:lnTo>
                  <a:lnTo>
                    <a:pt x="77" y="682"/>
                  </a:lnTo>
                  <a:lnTo>
                    <a:pt x="380" y="1592"/>
                  </a:lnTo>
                  <a:lnTo>
                    <a:pt x="607" y="1971"/>
                  </a:lnTo>
                  <a:lnTo>
                    <a:pt x="910" y="2425"/>
                  </a:lnTo>
                  <a:lnTo>
                    <a:pt x="1214" y="2804"/>
                  </a:lnTo>
                  <a:lnTo>
                    <a:pt x="1592" y="3183"/>
                  </a:lnTo>
                  <a:lnTo>
                    <a:pt x="1971" y="3486"/>
                  </a:lnTo>
                  <a:lnTo>
                    <a:pt x="2350" y="3714"/>
                  </a:lnTo>
                  <a:lnTo>
                    <a:pt x="2729" y="3865"/>
                  </a:lnTo>
                  <a:lnTo>
                    <a:pt x="3032" y="3941"/>
                  </a:lnTo>
                  <a:lnTo>
                    <a:pt x="3336" y="3865"/>
                  </a:lnTo>
                  <a:lnTo>
                    <a:pt x="3411" y="3865"/>
                  </a:lnTo>
                  <a:lnTo>
                    <a:pt x="3411" y="3714"/>
                  </a:lnTo>
                  <a:lnTo>
                    <a:pt x="3032" y="3411"/>
                  </a:lnTo>
                  <a:lnTo>
                    <a:pt x="2426" y="3032"/>
                  </a:lnTo>
                  <a:lnTo>
                    <a:pt x="1896" y="2653"/>
                  </a:lnTo>
                  <a:lnTo>
                    <a:pt x="1517" y="2274"/>
                  </a:lnTo>
                  <a:lnTo>
                    <a:pt x="1214" y="1819"/>
                  </a:lnTo>
                  <a:lnTo>
                    <a:pt x="910" y="1213"/>
                  </a:lnTo>
                  <a:lnTo>
                    <a:pt x="531" y="455"/>
                  </a:lnTo>
                  <a:lnTo>
                    <a:pt x="304" y="76"/>
                  </a:lnTo>
                  <a:lnTo>
                    <a:pt x="228"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6537979" y="2784674"/>
              <a:ext cx="508046" cy="20076"/>
            </a:xfrm>
            <a:custGeom>
              <a:rect b="b" l="l" r="r" t="t"/>
              <a:pathLst>
                <a:path extrusionOk="0" h="608" w="15386">
                  <a:moveTo>
                    <a:pt x="910" y="1"/>
                  </a:moveTo>
                  <a:lnTo>
                    <a:pt x="228" y="77"/>
                  </a:lnTo>
                  <a:lnTo>
                    <a:pt x="1" y="152"/>
                  </a:lnTo>
                  <a:lnTo>
                    <a:pt x="76" y="228"/>
                  </a:lnTo>
                  <a:lnTo>
                    <a:pt x="531" y="304"/>
                  </a:lnTo>
                  <a:lnTo>
                    <a:pt x="2047" y="380"/>
                  </a:lnTo>
                  <a:lnTo>
                    <a:pt x="4320" y="531"/>
                  </a:lnTo>
                  <a:lnTo>
                    <a:pt x="6973" y="607"/>
                  </a:lnTo>
                  <a:lnTo>
                    <a:pt x="12278" y="607"/>
                  </a:lnTo>
                  <a:lnTo>
                    <a:pt x="14248" y="531"/>
                  </a:lnTo>
                  <a:lnTo>
                    <a:pt x="15385" y="380"/>
                  </a:lnTo>
                  <a:lnTo>
                    <a:pt x="15234" y="380"/>
                  </a:lnTo>
                  <a:lnTo>
                    <a:pt x="14400" y="304"/>
                  </a:lnTo>
                  <a:lnTo>
                    <a:pt x="11217" y="228"/>
                  </a:lnTo>
                  <a:lnTo>
                    <a:pt x="6821" y="152"/>
                  </a:lnTo>
                  <a:lnTo>
                    <a:pt x="3259" y="77"/>
                  </a:lnTo>
                  <a:lnTo>
                    <a:pt x="910"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7168594" y="2802207"/>
              <a:ext cx="400434" cy="12548"/>
            </a:xfrm>
            <a:custGeom>
              <a:rect b="b" l="l" r="r" t="t"/>
              <a:pathLst>
                <a:path extrusionOk="0" h="380" w="12127">
                  <a:moveTo>
                    <a:pt x="1" y="0"/>
                  </a:moveTo>
                  <a:lnTo>
                    <a:pt x="834" y="76"/>
                  </a:lnTo>
                  <a:lnTo>
                    <a:pt x="2350" y="152"/>
                  </a:lnTo>
                  <a:lnTo>
                    <a:pt x="6367" y="304"/>
                  </a:lnTo>
                  <a:lnTo>
                    <a:pt x="10308" y="379"/>
                  </a:lnTo>
                  <a:lnTo>
                    <a:pt x="11596" y="379"/>
                  </a:lnTo>
                  <a:lnTo>
                    <a:pt x="12127" y="304"/>
                  </a:lnTo>
                  <a:lnTo>
                    <a:pt x="12051" y="228"/>
                  </a:lnTo>
                  <a:lnTo>
                    <a:pt x="11823" y="152"/>
                  </a:lnTo>
                  <a:lnTo>
                    <a:pt x="10687" y="76"/>
                  </a:lnTo>
                  <a:lnTo>
                    <a:pt x="424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a:off x="7684101" y="2817231"/>
              <a:ext cx="628172" cy="120127"/>
            </a:xfrm>
            <a:custGeom>
              <a:rect b="b" l="l" r="r" t="t"/>
              <a:pathLst>
                <a:path extrusionOk="0" h="3638" w="19024">
                  <a:moveTo>
                    <a:pt x="77" y="0"/>
                  </a:moveTo>
                  <a:lnTo>
                    <a:pt x="1" y="76"/>
                  </a:lnTo>
                  <a:lnTo>
                    <a:pt x="304" y="152"/>
                  </a:lnTo>
                  <a:lnTo>
                    <a:pt x="910" y="227"/>
                  </a:lnTo>
                  <a:lnTo>
                    <a:pt x="3032" y="379"/>
                  </a:lnTo>
                  <a:lnTo>
                    <a:pt x="5533" y="531"/>
                  </a:lnTo>
                  <a:lnTo>
                    <a:pt x="7807" y="758"/>
                  </a:lnTo>
                  <a:lnTo>
                    <a:pt x="9929" y="985"/>
                  </a:lnTo>
                  <a:lnTo>
                    <a:pt x="11899" y="1288"/>
                  </a:lnTo>
                  <a:lnTo>
                    <a:pt x="13642" y="1667"/>
                  </a:lnTo>
                  <a:lnTo>
                    <a:pt x="15234" y="2122"/>
                  </a:lnTo>
                  <a:lnTo>
                    <a:pt x="16598" y="2577"/>
                  </a:lnTo>
                  <a:lnTo>
                    <a:pt x="17811" y="3107"/>
                  </a:lnTo>
                  <a:lnTo>
                    <a:pt x="18493" y="3411"/>
                  </a:lnTo>
                  <a:lnTo>
                    <a:pt x="18872" y="3562"/>
                  </a:lnTo>
                  <a:lnTo>
                    <a:pt x="18947" y="3638"/>
                  </a:lnTo>
                  <a:lnTo>
                    <a:pt x="19023" y="3562"/>
                  </a:lnTo>
                  <a:lnTo>
                    <a:pt x="18947" y="3411"/>
                  </a:lnTo>
                  <a:lnTo>
                    <a:pt x="18644" y="3107"/>
                  </a:lnTo>
                  <a:lnTo>
                    <a:pt x="18114" y="2804"/>
                  </a:lnTo>
                  <a:lnTo>
                    <a:pt x="17280" y="2425"/>
                  </a:lnTo>
                  <a:lnTo>
                    <a:pt x="16371" y="2046"/>
                  </a:lnTo>
                  <a:lnTo>
                    <a:pt x="15310" y="1667"/>
                  </a:lnTo>
                  <a:lnTo>
                    <a:pt x="14249" y="1364"/>
                  </a:lnTo>
                  <a:lnTo>
                    <a:pt x="13112" y="1137"/>
                  </a:lnTo>
                  <a:lnTo>
                    <a:pt x="12051" y="910"/>
                  </a:lnTo>
                  <a:lnTo>
                    <a:pt x="10611" y="682"/>
                  </a:lnTo>
                  <a:lnTo>
                    <a:pt x="8792" y="455"/>
                  </a:lnTo>
                  <a:lnTo>
                    <a:pt x="4700" y="152"/>
                  </a:lnTo>
                  <a:lnTo>
                    <a:pt x="136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6575522" y="2844737"/>
              <a:ext cx="140170" cy="32558"/>
            </a:xfrm>
            <a:custGeom>
              <a:rect b="b" l="l" r="r" t="t"/>
              <a:pathLst>
                <a:path extrusionOk="0" h="986" w="4245">
                  <a:moveTo>
                    <a:pt x="76" y="1"/>
                  </a:moveTo>
                  <a:lnTo>
                    <a:pt x="0" y="77"/>
                  </a:lnTo>
                  <a:lnTo>
                    <a:pt x="76" y="228"/>
                  </a:lnTo>
                  <a:lnTo>
                    <a:pt x="303" y="304"/>
                  </a:lnTo>
                  <a:lnTo>
                    <a:pt x="910" y="531"/>
                  </a:lnTo>
                  <a:lnTo>
                    <a:pt x="1895" y="759"/>
                  </a:lnTo>
                  <a:lnTo>
                    <a:pt x="3183" y="910"/>
                  </a:lnTo>
                  <a:lnTo>
                    <a:pt x="3941" y="986"/>
                  </a:lnTo>
                  <a:lnTo>
                    <a:pt x="4093" y="910"/>
                  </a:lnTo>
                  <a:lnTo>
                    <a:pt x="4244" y="834"/>
                  </a:lnTo>
                  <a:lnTo>
                    <a:pt x="4093" y="759"/>
                  </a:lnTo>
                  <a:lnTo>
                    <a:pt x="3714" y="683"/>
                  </a:lnTo>
                  <a:lnTo>
                    <a:pt x="2501" y="455"/>
                  </a:lnTo>
                  <a:lnTo>
                    <a:pt x="1213" y="228"/>
                  </a:lnTo>
                  <a:lnTo>
                    <a:pt x="379"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6800752" y="2867257"/>
              <a:ext cx="495498" cy="17567"/>
            </a:xfrm>
            <a:custGeom>
              <a:rect b="b" l="l" r="r" t="t"/>
              <a:pathLst>
                <a:path extrusionOk="0" h="532" w="15006">
                  <a:moveTo>
                    <a:pt x="2577" y="1"/>
                  </a:moveTo>
                  <a:lnTo>
                    <a:pt x="379" y="77"/>
                  </a:lnTo>
                  <a:lnTo>
                    <a:pt x="0" y="152"/>
                  </a:lnTo>
                  <a:lnTo>
                    <a:pt x="455" y="228"/>
                  </a:lnTo>
                  <a:lnTo>
                    <a:pt x="4547" y="380"/>
                  </a:lnTo>
                  <a:lnTo>
                    <a:pt x="9473" y="531"/>
                  </a:lnTo>
                  <a:lnTo>
                    <a:pt x="12656" y="531"/>
                  </a:lnTo>
                  <a:lnTo>
                    <a:pt x="14475" y="456"/>
                  </a:lnTo>
                  <a:lnTo>
                    <a:pt x="14854" y="456"/>
                  </a:lnTo>
                  <a:lnTo>
                    <a:pt x="15006" y="304"/>
                  </a:lnTo>
                  <a:lnTo>
                    <a:pt x="14930" y="304"/>
                  </a:lnTo>
                  <a:lnTo>
                    <a:pt x="14779" y="228"/>
                  </a:lnTo>
                  <a:lnTo>
                    <a:pt x="14248" y="152"/>
                  </a:lnTo>
                  <a:lnTo>
                    <a:pt x="12202" y="152"/>
                  </a:lnTo>
                  <a:lnTo>
                    <a:pt x="560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6615543" y="2894795"/>
              <a:ext cx="257787" cy="20043"/>
            </a:xfrm>
            <a:custGeom>
              <a:rect b="b" l="l" r="r" t="t"/>
              <a:pathLst>
                <a:path extrusionOk="0" h="607" w="7807">
                  <a:moveTo>
                    <a:pt x="77" y="0"/>
                  </a:moveTo>
                  <a:lnTo>
                    <a:pt x="1" y="76"/>
                  </a:lnTo>
                  <a:lnTo>
                    <a:pt x="1" y="152"/>
                  </a:lnTo>
                  <a:lnTo>
                    <a:pt x="153" y="152"/>
                  </a:lnTo>
                  <a:lnTo>
                    <a:pt x="456" y="228"/>
                  </a:lnTo>
                  <a:lnTo>
                    <a:pt x="1365" y="379"/>
                  </a:lnTo>
                  <a:lnTo>
                    <a:pt x="4093" y="531"/>
                  </a:lnTo>
                  <a:lnTo>
                    <a:pt x="6670" y="607"/>
                  </a:lnTo>
                  <a:lnTo>
                    <a:pt x="7504" y="531"/>
                  </a:lnTo>
                  <a:lnTo>
                    <a:pt x="7731" y="455"/>
                  </a:lnTo>
                  <a:lnTo>
                    <a:pt x="7807" y="455"/>
                  </a:lnTo>
                  <a:lnTo>
                    <a:pt x="7807" y="379"/>
                  </a:lnTo>
                  <a:lnTo>
                    <a:pt x="7731" y="304"/>
                  </a:lnTo>
                  <a:lnTo>
                    <a:pt x="7428" y="228"/>
                  </a:lnTo>
                  <a:lnTo>
                    <a:pt x="5988" y="152"/>
                  </a:lnTo>
                  <a:lnTo>
                    <a:pt x="4093" y="152"/>
                  </a:lnTo>
                  <a:lnTo>
                    <a:pt x="1971"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6913350" y="2902291"/>
              <a:ext cx="92621" cy="15057"/>
            </a:xfrm>
            <a:custGeom>
              <a:rect b="b" l="l" r="r" t="t"/>
              <a:pathLst>
                <a:path extrusionOk="0" h="456" w="2805">
                  <a:moveTo>
                    <a:pt x="1062" y="1"/>
                  </a:moveTo>
                  <a:lnTo>
                    <a:pt x="379" y="152"/>
                  </a:lnTo>
                  <a:lnTo>
                    <a:pt x="1" y="304"/>
                  </a:lnTo>
                  <a:lnTo>
                    <a:pt x="1" y="380"/>
                  </a:lnTo>
                  <a:lnTo>
                    <a:pt x="228" y="456"/>
                  </a:lnTo>
                  <a:lnTo>
                    <a:pt x="1516" y="456"/>
                  </a:lnTo>
                  <a:lnTo>
                    <a:pt x="2426" y="304"/>
                  </a:lnTo>
                  <a:lnTo>
                    <a:pt x="2653" y="228"/>
                  </a:lnTo>
                  <a:lnTo>
                    <a:pt x="2805" y="152"/>
                  </a:lnTo>
                  <a:lnTo>
                    <a:pt x="2729" y="77"/>
                  </a:lnTo>
                  <a:lnTo>
                    <a:pt x="2501"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7048500" y="2899814"/>
              <a:ext cx="843364" cy="160180"/>
            </a:xfrm>
            <a:custGeom>
              <a:rect b="b" l="l" r="r" t="t"/>
              <a:pathLst>
                <a:path extrusionOk="0" h="4851" w="25541">
                  <a:moveTo>
                    <a:pt x="4396" y="0"/>
                  </a:moveTo>
                  <a:lnTo>
                    <a:pt x="1288" y="76"/>
                  </a:lnTo>
                  <a:lnTo>
                    <a:pt x="379" y="152"/>
                  </a:lnTo>
                  <a:lnTo>
                    <a:pt x="0" y="227"/>
                  </a:lnTo>
                  <a:lnTo>
                    <a:pt x="379" y="303"/>
                  </a:lnTo>
                  <a:lnTo>
                    <a:pt x="1288" y="379"/>
                  </a:lnTo>
                  <a:lnTo>
                    <a:pt x="4471" y="531"/>
                  </a:lnTo>
                  <a:lnTo>
                    <a:pt x="8488" y="682"/>
                  </a:lnTo>
                  <a:lnTo>
                    <a:pt x="11898" y="985"/>
                  </a:lnTo>
                  <a:lnTo>
                    <a:pt x="17204" y="1592"/>
                  </a:lnTo>
                  <a:lnTo>
                    <a:pt x="19098" y="1819"/>
                  </a:lnTo>
                  <a:lnTo>
                    <a:pt x="20993" y="2198"/>
                  </a:lnTo>
                  <a:lnTo>
                    <a:pt x="22660" y="2577"/>
                  </a:lnTo>
                  <a:lnTo>
                    <a:pt x="23873" y="2956"/>
                  </a:lnTo>
                  <a:lnTo>
                    <a:pt x="24252" y="3183"/>
                  </a:lnTo>
                  <a:lnTo>
                    <a:pt x="24479" y="3410"/>
                  </a:lnTo>
                  <a:lnTo>
                    <a:pt x="24706" y="3714"/>
                  </a:lnTo>
                  <a:lnTo>
                    <a:pt x="24858" y="4093"/>
                  </a:lnTo>
                  <a:lnTo>
                    <a:pt x="25161" y="4623"/>
                  </a:lnTo>
                  <a:lnTo>
                    <a:pt x="25237" y="4775"/>
                  </a:lnTo>
                  <a:lnTo>
                    <a:pt x="25388" y="4850"/>
                  </a:lnTo>
                  <a:lnTo>
                    <a:pt x="25464" y="4775"/>
                  </a:lnTo>
                  <a:lnTo>
                    <a:pt x="25540" y="4623"/>
                  </a:lnTo>
                  <a:lnTo>
                    <a:pt x="25464" y="4093"/>
                  </a:lnTo>
                  <a:lnTo>
                    <a:pt x="25237" y="3486"/>
                  </a:lnTo>
                  <a:lnTo>
                    <a:pt x="25085" y="3183"/>
                  </a:lnTo>
                  <a:lnTo>
                    <a:pt x="24858" y="2956"/>
                  </a:lnTo>
                  <a:lnTo>
                    <a:pt x="24479" y="2728"/>
                  </a:lnTo>
                  <a:lnTo>
                    <a:pt x="23949" y="2425"/>
                  </a:lnTo>
                  <a:lnTo>
                    <a:pt x="23191" y="2122"/>
                  </a:lnTo>
                  <a:lnTo>
                    <a:pt x="22281" y="1895"/>
                  </a:lnTo>
                  <a:lnTo>
                    <a:pt x="20083" y="1364"/>
                  </a:lnTo>
                  <a:lnTo>
                    <a:pt x="17355" y="910"/>
                  </a:lnTo>
                  <a:lnTo>
                    <a:pt x="14324" y="531"/>
                  </a:lnTo>
                  <a:lnTo>
                    <a:pt x="11065" y="303"/>
                  </a:lnTo>
                  <a:lnTo>
                    <a:pt x="7730" y="76"/>
                  </a:lnTo>
                  <a:lnTo>
                    <a:pt x="439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8234643" y="3017431"/>
              <a:ext cx="115141" cy="72578"/>
            </a:xfrm>
            <a:custGeom>
              <a:rect b="b" l="l" r="r" t="t"/>
              <a:pathLst>
                <a:path extrusionOk="0" h="2198" w="3487">
                  <a:moveTo>
                    <a:pt x="228" y="0"/>
                  </a:moveTo>
                  <a:lnTo>
                    <a:pt x="1" y="76"/>
                  </a:lnTo>
                  <a:lnTo>
                    <a:pt x="1" y="227"/>
                  </a:lnTo>
                  <a:lnTo>
                    <a:pt x="1" y="303"/>
                  </a:lnTo>
                  <a:lnTo>
                    <a:pt x="152" y="379"/>
                  </a:lnTo>
                  <a:lnTo>
                    <a:pt x="531" y="531"/>
                  </a:lnTo>
                  <a:lnTo>
                    <a:pt x="1213" y="909"/>
                  </a:lnTo>
                  <a:lnTo>
                    <a:pt x="2047" y="1440"/>
                  </a:lnTo>
                  <a:lnTo>
                    <a:pt x="2805" y="1970"/>
                  </a:lnTo>
                  <a:lnTo>
                    <a:pt x="3260" y="2198"/>
                  </a:lnTo>
                  <a:lnTo>
                    <a:pt x="3411" y="2122"/>
                  </a:lnTo>
                  <a:lnTo>
                    <a:pt x="3487" y="2122"/>
                  </a:lnTo>
                  <a:lnTo>
                    <a:pt x="3487" y="2046"/>
                  </a:lnTo>
                  <a:lnTo>
                    <a:pt x="3411" y="1895"/>
                  </a:lnTo>
                  <a:lnTo>
                    <a:pt x="3184" y="1592"/>
                  </a:lnTo>
                  <a:lnTo>
                    <a:pt x="2729" y="1213"/>
                  </a:lnTo>
                  <a:lnTo>
                    <a:pt x="1744" y="531"/>
                  </a:lnTo>
                  <a:lnTo>
                    <a:pt x="834" y="152"/>
                  </a:lnTo>
                  <a:lnTo>
                    <a:pt x="45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7844281" y="3059961"/>
              <a:ext cx="97607" cy="92621"/>
            </a:xfrm>
            <a:custGeom>
              <a:rect b="b" l="l" r="r" t="t"/>
              <a:pathLst>
                <a:path extrusionOk="0" h="2805" w="2956">
                  <a:moveTo>
                    <a:pt x="2577" y="0"/>
                  </a:moveTo>
                  <a:lnTo>
                    <a:pt x="2122" y="304"/>
                  </a:lnTo>
                  <a:lnTo>
                    <a:pt x="1592" y="682"/>
                  </a:lnTo>
                  <a:lnTo>
                    <a:pt x="910" y="1365"/>
                  </a:lnTo>
                  <a:lnTo>
                    <a:pt x="379" y="1971"/>
                  </a:lnTo>
                  <a:lnTo>
                    <a:pt x="0" y="2501"/>
                  </a:lnTo>
                  <a:lnTo>
                    <a:pt x="0" y="2729"/>
                  </a:lnTo>
                  <a:lnTo>
                    <a:pt x="0" y="2805"/>
                  </a:lnTo>
                  <a:lnTo>
                    <a:pt x="152" y="2729"/>
                  </a:lnTo>
                  <a:lnTo>
                    <a:pt x="455" y="2501"/>
                  </a:lnTo>
                  <a:lnTo>
                    <a:pt x="1440" y="1668"/>
                  </a:lnTo>
                  <a:lnTo>
                    <a:pt x="2425" y="758"/>
                  </a:lnTo>
                  <a:lnTo>
                    <a:pt x="2956" y="152"/>
                  </a:lnTo>
                  <a:lnTo>
                    <a:pt x="295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8434843" y="3064947"/>
              <a:ext cx="75121" cy="125179"/>
            </a:xfrm>
            <a:custGeom>
              <a:rect b="b" l="l" r="r" t="t"/>
              <a:pathLst>
                <a:path extrusionOk="0" h="3791" w="2275">
                  <a:moveTo>
                    <a:pt x="1" y="1"/>
                  </a:moveTo>
                  <a:lnTo>
                    <a:pt x="1" y="153"/>
                  </a:lnTo>
                  <a:lnTo>
                    <a:pt x="77" y="380"/>
                  </a:lnTo>
                  <a:lnTo>
                    <a:pt x="531" y="1062"/>
                  </a:lnTo>
                  <a:lnTo>
                    <a:pt x="1062" y="1971"/>
                  </a:lnTo>
                  <a:lnTo>
                    <a:pt x="1516" y="2881"/>
                  </a:lnTo>
                  <a:lnTo>
                    <a:pt x="1820" y="3563"/>
                  </a:lnTo>
                  <a:lnTo>
                    <a:pt x="1971" y="3715"/>
                  </a:lnTo>
                  <a:lnTo>
                    <a:pt x="2047" y="3790"/>
                  </a:lnTo>
                  <a:lnTo>
                    <a:pt x="2199" y="3790"/>
                  </a:lnTo>
                  <a:lnTo>
                    <a:pt x="2274" y="3715"/>
                  </a:lnTo>
                  <a:lnTo>
                    <a:pt x="2199" y="3411"/>
                  </a:lnTo>
                  <a:lnTo>
                    <a:pt x="2047" y="2805"/>
                  </a:lnTo>
                  <a:lnTo>
                    <a:pt x="1668" y="1971"/>
                  </a:lnTo>
                  <a:lnTo>
                    <a:pt x="1138" y="1062"/>
                  </a:lnTo>
                  <a:lnTo>
                    <a:pt x="683" y="380"/>
                  </a:lnTo>
                  <a:lnTo>
                    <a:pt x="30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7761698" y="3082480"/>
              <a:ext cx="100117" cy="152684"/>
            </a:xfrm>
            <a:custGeom>
              <a:rect b="b" l="l" r="r" t="t"/>
              <a:pathLst>
                <a:path extrusionOk="0" h="4624" w="3032">
                  <a:moveTo>
                    <a:pt x="2880" y="0"/>
                  </a:moveTo>
                  <a:lnTo>
                    <a:pt x="2728" y="76"/>
                  </a:lnTo>
                  <a:lnTo>
                    <a:pt x="2501" y="304"/>
                  </a:lnTo>
                  <a:lnTo>
                    <a:pt x="1895" y="1061"/>
                  </a:lnTo>
                  <a:lnTo>
                    <a:pt x="1289" y="1971"/>
                  </a:lnTo>
                  <a:lnTo>
                    <a:pt x="682" y="3032"/>
                  </a:lnTo>
                  <a:lnTo>
                    <a:pt x="152" y="3941"/>
                  </a:lnTo>
                  <a:lnTo>
                    <a:pt x="0" y="4472"/>
                  </a:lnTo>
                  <a:lnTo>
                    <a:pt x="76" y="4548"/>
                  </a:lnTo>
                  <a:lnTo>
                    <a:pt x="228" y="4623"/>
                  </a:lnTo>
                  <a:lnTo>
                    <a:pt x="379" y="4472"/>
                  </a:lnTo>
                  <a:lnTo>
                    <a:pt x="606" y="4169"/>
                  </a:lnTo>
                  <a:lnTo>
                    <a:pt x="1213" y="3108"/>
                  </a:lnTo>
                  <a:lnTo>
                    <a:pt x="1895" y="1819"/>
                  </a:lnTo>
                  <a:lnTo>
                    <a:pt x="2501" y="910"/>
                  </a:lnTo>
                  <a:lnTo>
                    <a:pt x="2880" y="455"/>
                  </a:lnTo>
                  <a:lnTo>
                    <a:pt x="3032" y="152"/>
                  </a:lnTo>
                  <a:lnTo>
                    <a:pt x="3032"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8342255" y="3242627"/>
              <a:ext cx="190228" cy="17567"/>
            </a:xfrm>
            <a:custGeom>
              <a:rect b="b" l="l" r="r" t="t"/>
              <a:pathLst>
                <a:path extrusionOk="0" h="532" w="5761">
                  <a:moveTo>
                    <a:pt x="3638" y="1"/>
                  </a:moveTo>
                  <a:lnTo>
                    <a:pt x="1971" y="77"/>
                  </a:lnTo>
                  <a:lnTo>
                    <a:pt x="683" y="152"/>
                  </a:lnTo>
                  <a:lnTo>
                    <a:pt x="228" y="228"/>
                  </a:lnTo>
                  <a:lnTo>
                    <a:pt x="76" y="304"/>
                  </a:lnTo>
                  <a:lnTo>
                    <a:pt x="1" y="380"/>
                  </a:lnTo>
                  <a:lnTo>
                    <a:pt x="76" y="380"/>
                  </a:lnTo>
                  <a:lnTo>
                    <a:pt x="304" y="456"/>
                  </a:lnTo>
                  <a:lnTo>
                    <a:pt x="1289" y="531"/>
                  </a:lnTo>
                  <a:lnTo>
                    <a:pt x="3032" y="456"/>
                  </a:lnTo>
                  <a:lnTo>
                    <a:pt x="4927" y="380"/>
                  </a:lnTo>
                  <a:lnTo>
                    <a:pt x="5533" y="228"/>
                  </a:lnTo>
                  <a:lnTo>
                    <a:pt x="5760" y="152"/>
                  </a:lnTo>
                  <a:lnTo>
                    <a:pt x="5533" y="77"/>
                  </a:lnTo>
                  <a:lnTo>
                    <a:pt x="5078" y="77"/>
                  </a:lnTo>
                  <a:lnTo>
                    <a:pt x="3638"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7739179" y="3292685"/>
              <a:ext cx="20043" cy="82616"/>
            </a:xfrm>
            <a:custGeom>
              <a:rect b="b" l="l" r="r" t="t"/>
              <a:pathLst>
                <a:path extrusionOk="0" h="2502" w="607">
                  <a:moveTo>
                    <a:pt x="379" y="1"/>
                  </a:moveTo>
                  <a:lnTo>
                    <a:pt x="152" y="152"/>
                  </a:lnTo>
                  <a:lnTo>
                    <a:pt x="76" y="304"/>
                  </a:lnTo>
                  <a:lnTo>
                    <a:pt x="0" y="607"/>
                  </a:lnTo>
                  <a:lnTo>
                    <a:pt x="0" y="1365"/>
                  </a:lnTo>
                  <a:lnTo>
                    <a:pt x="76" y="2123"/>
                  </a:lnTo>
                  <a:lnTo>
                    <a:pt x="152" y="2426"/>
                  </a:lnTo>
                  <a:lnTo>
                    <a:pt x="227" y="2502"/>
                  </a:lnTo>
                  <a:lnTo>
                    <a:pt x="303" y="2502"/>
                  </a:lnTo>
                  <a:lnTo>
                    <a:pt x="379" y="2426"/>
                  </a:lnTo>
                  <a:lnTo>
                    <a:pt x="455" y="2047"/>
                  </a:lnTo>
                  <a:lnTo>
                    <a:pt x="455" y="1365"/>
                  </a:lnTo>
                  <a:lnTo>
                    <a:pt x="606" y="683"/>
                  </a:lnTo>
                  <a:lnTo>
                    <a:pt x="606" y="304"/>
                  </a:lnTo>
                  <a:lnTo>
                    <a:pt x="531" y="76"/>
                  </a:lnTo>
                  <a:lnTo>
                    <a:pt x="45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8402318" y="3422817"/>
              <a:ext cx="65082" cy="95131"/>
            </a:xfrm>
            <a:custGeom>
              <a:rect b="b" l="l" r="r" t="t"/>
              <a:pathLst>
                <a:path extrusionOk="0" h="2881" w="1971">
                  <a:moveTo>
                    <a:pt x="1744" y="0"/>
                  </a:moveTo>
                  <a:lnTo>
                    <a:pt x="1668" y="152"/>
                  </a:lnTo>
                  <a:lnTo>
                    <a:pt x="1289" y="531"/>
                  </a:lnTo>
                  <a:lnTo>
                    <a:pt x="758" y="1289"/>
                  </a:lnTo>
                  <a:lnTo>
                    <a:pt x="228" y="2122"/>
                  </a:lnTo>
                  <a:lnTo>
                    <a:pt x="1" y="2653"/>
                  </a:lnTo>
                  <a:lnTo>
                    <a:pt x="1" y="2729"/>
                  </a:lnTo>
                  <a:lnTo>
                    <a:pt x="1" y="2805"/>
                  </a:lnTo>
                  <a:lnTo>
                    <a:pt x="152" y="2880"/>
                  </a:lnTo>
                  <a:lnTo>
                    <a:pt x="304" y="2805"/>
                  </a:lnTo>
                  <a:lnTo>
                    <a:pt x="531" y="2501"/>
                  </a:lnTo>
                  <a:lnTo>
                    <a:pt x="1137" y="1744"/>
                  </a:lnTo>
                  <a:lnTo>
                    <a:pt x="1668" y="834"/>
                  </a:lnTo>
                  <a:lnTo>
                    <a:pt x="1895" y="531"/>
                  </a:lnTo>
                  <a:lnTo>
                    <a:pt x="1971" y="304"/>
                  </a:lnTo>
                  <a:lnTo>
                    <a:pt x="1895" y="152"/>
                  </a:lnTo>
                  <a:lnTo>
                    <a:pt x="1895"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8389804" y="3465346"/>
              <a:ext cx="90112" cy="132674"/>
            </a:xfrm>
            <a:custGeom>
              <a:rect b="b" l="l" r="r" t="t"/>
              <a:pathLst>
                <a:path extrusionOk="0" h="4018" w="2729">
                  <a:moveTo>
                    <a:pt x="2577" y="1"/>
                  </a:moveTo>
                  <a:lnTo>
                    <a:pt x="2426" y="228"/>
                  </a:lnTo>
                  <a:lnTo>
                    <a:pt x="1895" y="1062"/>
                  </a:lnTo>
                  <a:lnTo>
                    <a:pt x="1213" y="2199"/>
                  </a:lnTo>
                  <a:lnTo>
                    <a:pt x="455" y="3108"/>
                  </a:lnTo>
                  <a:lnTo>
                    <a:pt x="76" y="3639"/>
                  </a:lnTo>
                  <a:lnTo>
                    <a:pt x="1" y="3866"/>
                  </a:lnTo>
                  <a:lnTo>
                    <a:pt x="1" y="3942"/>
                  </a:lnTo>
                  <a:lnTo>
                    <a:pt x="76" y="4018"/>
                  </a:lnTo>
                  <a:lnTo>
                    <a:pt x="228" y="3942"/>
                  </a:lnTo>
                  <a:lnTo>
                    <a:pt x="607" y="3563"/>
                  </a:lnTo>
                  <a:lnTo>
                    <a:pt x="1062" y="3032"/>
                  </a:lnTo>
                  <a:lnTo>
                    <a:pt x="1592" y="2350"/>
                  </a:lnTo>
                  <a:lnTo>
                    <a:pt x="2047" y="1668"/>
                  </a:lnTo>
                  <a:lnTo>
                    <a:pt x="2426" y="910"/>
                  </a:lnTo>
                  <a:lnTo>
                    <a:pt x="2653" y="380"/>
                  </a:lnTo>
                  <a:lnTo>
                    <a:pt x="2729" y="152"/>
                  </a:lnTo>
                  <a:lnTo>
                    <a:pt x="2729"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7981908" y="3560444"/>
              <a:ext cx="120160" cy="35067"/>
            </a:xfrm>
            <a:custGeom>
              <a:rect b="b" l="l" r="r" t="t"/>
              <a:pathLst>
                <a:path extrusionOk="0" h="1062" w="3639">
                  <a:moveTo>
                    <a:pt x="152" y="1"/>
                  </a:moveTo>
                  <a:lnTo>
                    <a:pt x="76" y="77"/>
                  </a:lnTo>
                  <a:lnTo>
                    <a:pt x="0" y="152"/>
                  </a:lnTo>
                  <a:lnTo>
                    <a:pt x="76" y="380"/>
                  </a:lnTo>
                  <a:lnTo>
                    <a:pt x="304" y="531"/>
                  </a:lnTo>
                  <a:lnTo>
                    <a:pt x="607" y="683"/>
                  </a:lnTo>
                  <a:lnTo>
                    <a:pt x="1365" y="910"/>
                  </a:lnTo>
                  <a:lnTo>
                    <a:pt x="2350" y="1062"/>
                  </a:lnTo>
                  <a:lnTo>
                    <a:pt x="3487" y="1062"/>
                  </a:lnTo>
                  <a:lnTo>
                    <a:pt x="3638" y="986"/>
                  </a:lnTo>
                  <a:lnTo>
                    <a:pt x="3562" y="910"/>
                  </a:lnTo>
                  <a:lnTo>
                    <a:pt x="3411" y="759"/>
                  </a:lnTo>
                  <a:lnTo>
                    <a:pt x="3108" y="683"/>
                  </a:lnTo>
                  <a:lnTo>
                    <a:pt x="2577" y="531"/>
                  </a:lnTo>
                  <a:lnTo>
                    <a:pt x="1819" y="380"/>
                  </a:lnTo>
                  <a:lnTo>
                    <a:pt x="986" y="152"/>
                  </a:lnTo>
                  <a:lnTo>
                    <a:pt x="379"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7844281" y="3575468"/>
              <a:ext cx="155161" cy="95131"/>
            </a:xfrm>
            <a:custGeom>
              <a:rect b="b" l="l" r="r" t="t"/>
              <a:pathLst>
                <a:path extrusionOk="0" h="2881" w="4699">
                  <a:moveTo>
                    <a:pt x="152" y="0"/>
                  </a:moveTo>
                  <a:lnTo>
                    <a:pt x="0" y="76"/>
                  </a:lnTo>
                  <a:lnTo>
                    <a:pt x="0" y="152"/>
                  </a:lnTo>
                  <a:lnTo>
                    <a:pt x="76" y="379"/>
                  </a:lnTo>
                  <a:lnTo>
                    <a:pt x="152" y="531"/>
                  </a:lnTo>
                  <a:lnTo>
                    <a:pt x="379" y="683"/>
                  </a:lnTo>
                  <a:lnTo>
                    <a:pt x="1288" y="1289"/>
                  </a:lnTo>
                  <a:lnTo>
                    <a:pt x="2577" y="1971"/>
                  </a:lnTo>
                  <a:lnTo>
                    <a:pt x="3865" y="2653"/>
                  </a:lnTo>
                  <a:lnTo>
                    <a:pt x="4547" y="2880"/>
                  </a:lnTo>
                  <a:lnTo>
                    <a:pt x="4623" y="2880"/>
                  </a:lnTo>
                  <a:lnTo>
                    <a:pt x="4699" y="2805"/>
                  </a:lnTo>
                  <a:lnTo>
                    <a:pt x="4623" y="2653"/>
                  </a:lnTo>
                  <a:lnTo>
                    <a:pt x="4472" y="2501"/>
                  </a:lnTo>
                  <a:lnTo>
                    <a:pt x="3865" y="2047"/>
                  </a:lnTo>
                  <a:lnTo>
                    <a:pt x="3107" y="1592"/>
                  </a:lnTo>
                  <a:lnTo>
                    <a:pt x="2046" y="1061"/>
                  </a:lnTo>
                  <a:lnTo>
                    <a:pt x="1061" y="455"/>
                  </a:lnTo>
                  <a:lnTo>
                    <a:pt x="682" y="152"/>
                  </a:lnTo>
                  <a:lnTo>
                    <a:pt x="303"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8124554" y="3580487"/>
              <a:ext cx="190195" cy="67592"/>
            </a:xfrm>
            <a:custGeom>
              <a:rect b="b" l="l" r="r" t="t"/>
              <a:pathLst>
                <a:path extrusionOk="0" h="2047" w="5760">
                  <a:moveTo>
                    <a:pt x="5684" y="0"/>
                  </a:moveTo>
                  <a:lnTo>
                    <a:pt x="5381" y="76"/>
                  </a:lnTo>
                  <a:lnTo>
                    <a:pt x="4851" y="303"/>
                  </a:lnTo>
                  <a:lnTo>
                    <a:pt x="4168" y="606"/>
                  </a:lnTo>
                  <a:lnTo>
                    <a:pt x="3183" y="909"/>
                  </a:lnTo>
                  <a:lnTo>
                    <a:pt x="1971" y="1213"/>
                  </a:lnTo>
                  <a:lnTo>
                    <a:pt x="455" y="1516"/>
                  </a:lnTo>
                  <a:lnTo>
                    <a:pt x="152" y="1667"/>
                  </a:lnTo>
                  <a:lnTo>
                    <a:pt x="76" y="1743"/>
                  </a:lnTo>
                  <a:lnTo>
                    <a:pt x="0" y="1895"/>
                  </a:lnTo>
                  <a:lnTo>
                    <a:pt x="76" y="1970"/>
                  </a:lnTo>
                  <a:lnTo>
                    <a:pt x="152" y="2046"/>
                  </a:lnTo>
                  <a:lnTo>
                    <a:pt x="682" y="2046"/>
                  </a:lnTo>
                  <a:lnTo>
                    <a:pt x="1364" y="1970"/>
                  </a:lnTo>
                  <a:lnTo>
                    <a:pt x="2274" y="1819"/>
                  </a:lnTo>
                  <a:lnTo>
                    <a:pt x="3183" y="1516"/>
                  </a:lnTo>
                  <a:lnTo>
                    <a:pt x="4017" y="1213"/>
                  </a:lnTo>
                  <a:lnTo>
                    <a:pt x="4775" y="909"/>
                  </a:lnTo>
                  <a:lnTo>
                    <a:pt x="5305" y="531"/>
                  </a:lnTo>
                  <a:lnTo>
                    <a:pt x="5684" y="227"/>
                  </a:lnTo>
                  <a:lnTo>
                    <a:pt x="5760" y="76"/>
                  </a:lnTo>
                  <a:lnTo>
                    <a:pt x="5684"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8329740" y="3590492"/>
              <a:ext cx="35067" cy="32558"/>
            </a:xfrm>
            <a:custGeom>
              <a:rect b="b" l="l" r="r" t="t"/>
              <a:pathLst>
                <a:path extrusionOk="0" h="986" w="1062">
                  <a:moveTo>
                    <a:pt x="834" y="0"/>
                  </a:moveTo>
                  <a:lnTo>
                    <a:pt x="607" y="152"/>
                  </a:lnTo>
                  <a:lnTo>
                    <a:pt x="304" y="379"/>
                  </a:lnTo>
                  <a:lnTo>
                    <a:pt x="1" y="758"/>
                  </a:lnTo>
                  <a:lnTo>
                    <a:pt x="1" y="985"/>
                  </a:lnTo>
                  <a:lnTo>
                    <a:pt x="152" y="985"/>
                  </a:lnTo>
                  <a:lnTo>
                    <a:pt x="531" y="758"/>
                  </a:lnTo>
                  <a:lnTo>
                    <a:pt x="834" y="455"/>
                  </a:lnTo>
                  <a:lnTo>
                    <a:pt x="1062" y="228"/>
                  </a:lnTo>
                  <a:lnTo>
                    <a:pt x="1062" y="76"/>
                  </a:lnTo>
                  <a:lnTo>
                    <a:pt x="986"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8054486" y="3605483"/>
              <a:ext cx="70101" cy="15057"/>
            </a:xfrm>
            <a:custGeom>
              <a:rect b="b" l="l" r="r" t="t"/>
              <a:pathLst>
                <a:path extrusionOk="0" h="456" w="2123">
                  <a:moveTo>
                    <a:pt x="985" y="1"/>
                  </a:moveTo>
                  <a:lnTo>
                    <a:pt x="228" y="77"/>
                  </a:lnTo>
                  <a:lnTo>
                    <a:pt x="76" y="152"/>
                  </a:lnTo>
                  <a:lnTo>
                    <a:pt x="0" y="228"/>
                  </a:lnTo>
                  <a:lnTo>
                    <a:pt x="152" y="304"/>
                  </a:lnTo>
                  <a:lnTo>
                    <a:pt x="455" y="380"/>
                  </a:lnTo>
                  <a:lnTo>
                    <a:pt x="1137" y="456"/>
                  </a:lnTo>
                  <a:lnTo>
                    <a:pt x="1819" y="380"/>
                  </a:lnTo>
                  <a:lnTo>
                    <a:pt x="2046" y="304"/>
                  </a:lnTo>
                  <a:lnTo>
                    <a:pt x="2122" y="228"/>
                  </a:lnTo>
                  <a:lnTo>
                    <a:pt x="2046" y="152"/>
                  </a:lnTo>
                  <a:lnTo>
                    <a:pt x="1819" y="77"/>
                  </a:lnTo>
                  <a:lnTo>
                    <a:pt x="98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8077006" y="3643026"/>
              <a:ext cx="265283" cy="65115"/>
            </a:xfrm>
            <a:custGeom>
              <a:rect b="b" l="l" r="r" t="t"/>
              <a:pathLst>
                <a:path extrusionOk="0" h="1972" w="8034">
                  <a:moveTo>
                    <a:pt x="7958" y="1"/>
                  </a:moveTo>
                  <a:lnTo>
                    <a:pt x="6594" y="531"/>
                  </a:lnTo>
                  <a:lnTo>
                    <a:pt x="5836" y="834"/>
                  </a:lnTo>
                  <a:lnTo>
                    <a:pt x="5002" y="1062"/>
                  </a:lnTo>
                  <a:lnTo>
                    <a:pt x="4017" y="1137"/>
                  </a:lnTo>
                  <a:lnTo>
                    <a:pt x="2653" y="1289"/>
                  </a:lnTo>
                  <a:lnTo>
                    <a:pt x="682" y="1441"/>
                  </a:lnTo>
                  <a:lnTo>
                    <a:pt x="152" y="1516"/>
                  </a:lnTo>
                  <a:lnTo>
                    <a:pt x="0" y="1592"/>
                  </a:lnTo>
                  <a:lnTo>
                    <a:pt x="0" y="1668"/>
                  </a:lnTo>
                  <a:lnTo>
                    <a:pt x="0" y="1744"/>
                  </a:lnTo>
                  <a:lnTo>
                    <a:pt x="0" y="1820"/>
                  </a:lnTo>
                  <a:lnTo>
                    <a:pt x="303" y="1895"/>
                  </a:lnTo>
                  <a:lnTo>
                    <a:pt x="758" y="1895"/>
                  </a:lnTo>
                  <a:lnTo>
                    <a:pt x="1364" y="1971"/>
                  </a:lnTo>
                  <a:lnTo>
                    <a:pt x="2880" y="1820"/>
                  </a:lnTo>
                  <a:lnTo>
                    <a:pt x="4547" y="1592"/>
                  </a:lnTo>
                  <a:lnTo>
                    <a:pt x="5836" y="1289"/>
                  </a:lnTo>
                  <a:lnTo>
                    <a:pt x="6973" y="910"/>
                  </a:lnTo>
                  <a:lnTo>
                    <a:pt x="7731" y="531"/>
                  </a:lnTo>
                  <a:lnTo>
                    <a:pt x="7958" y="304"/>
                  </a:lnTo>
                  <a:lnTo>
                    <a:pt x="8034" y="152"/>
                  </a:lnTo>
                  <a:lnTo>
                    <a:pt x="803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11285158" y="3059961"/>
              <a:ext cx="132674" cy="132674"/>
            </a:xfrm>
            <a:custGeom>
              <a:rect b="b" l="l" r="r" t="t"/>
              <a:pathLst>
                <a:path extrusionOk="0" h="4018" w="4018">
                  <a:moveTo>
                    <a:pt x="2123" y="1365"/>
                  </a:moveTo>
                  <a:lnTo>
                    <a:pt x="2274" y="1592"/>
                  </a:lnTo>
                  <a:lnTo>
                    <a:pt x="2426" y="1819"/>
                  </a:lnTo>
                  <a:lnTo>
                    <a:pt x="2426" y="1971"/>
                  </a:lnTo>
                  <a:lnTo>
                    <a:pt x="2350" y="2122"/>
                  </a:lnTo>
                  <a:lnTo>
                    <a:pt x="2274" y="2198"/>
                  </a:lnTo>
                  <a:lnTo>
                    <a:pt x="2123" y="2198"/>
                  </a:lnTo>
                  <a:lnTo>
                    <a:pt x="1895" y="2122"/>
                  </a:lnTo>
                  <a:lnTo>
                    <a:pt x="1668" y="1971"/>
                  </a:lnTo>
                  <a:lnTo>
                    <a:pt x="1592" y="1743"/>
                  </a:lnTo>
                  <a:lnTo>
                    <a:pt x="1668" y="1516"/>
                  </a:lnTo>
                  <a:lnTo>
                    <a:pt x="1744" y="1440"/>
                  </a:lnTo>
                  <a:lnTo>
                    <a:pt x="1895" y="1365"/>
                  </a:lnTo>
                  <a:close/>
                  <a:moveTo>
                    <a:pt x="2047" y="0"/>
                  </a:moveTo>
                  <a:lnTo>
                    <a:pt x="1365" y="76"/>
                  </a:lnTo>
                  <a:lnTo>
                    <a:pt x="986" y="152"/>
                  </a:lnTo>
                  <a:lnTo>
                    <a:pt x="834" y="304"/>
                  </a:lnTo>
                  <a:lnTo>
                    <a:pt x="683" y="455"/>
                  </a:lnTo>
                  <a:lnTo>
                    <a:pt x="380" y="910"/>
                  </a:lnTo>
                  <a:lnTo>
                    <a:pt x="152" y="1516"/>
                  </a:lnTo>
                  <a:lnTo>
                    <a:pt x="1" y="2122"/>
                  </a:lnTo>
                  <a:lnTo>
                    <a:pt x="76" y="2426"/>
                  </a:lnTo>
                  <a:lnTo>
                    <a:pt x="228" y="2729"/>
                  </a:lnTo>
                  <a:lnTo>
                    <a:pt x="380" y="3032"/>
                  </a:lnTo>
                  <a:lnTo>
                    <a:pt x="683" y="3335"/>
                  </a:lnTo>
                  <a:lnTo>
                    <a:pt x="1062" y="3638"/>
                  </a:lnTo>
                  <a:lnTo>
                    <a:pt x="1441" y="3866"/>
                  </a:lnTo>
                  <a:lnTo>
                    <a:pt x="1744" y="3941"/>
                  </a:lnTo>
                  <a:lnTo>
                    <a:pt x="2123" y="4017"/>
                  </a:lnTo>
                  <a:lnTo>
                    <a:pt x="2502" y="3941"/>
                  </a:lnTo>
                  <a:lnTo>
                    <a:pt x="2805" y="3866"/>
                  </a:lnTo>
                  <a:lnTo>
                    <a:pt x="3108" y="3714"/>
                  </a:lnTo>
                  <a:lnTo>
                    <a:pt x="3411" y="3487"/>
                  </a:lnTo>
                  <a:lnTo>
                    <a:pt x="3638" y="3259"/>
                  </a:lnTo>
                  <a:lnTo>
                    <a:pt x="3790" y="2956"/>
                  </a:lnTo>
                  <a:lnTo>
                    <a:pt x="3942" y="2577"/>
                  </a:lnTo>
                  <a:lnTo>
                    <a:pt x="4017" y="2198"/>
                  </a:lnTo>
                  <a:lnTo>
                    <a:pt x="3942" y="1819"/>
                  </a:lnTo>
                  <a:lnTo>
                    <a:pt x="3866" y="1440"/>
                  </a:lnTo>
                  <a:lnTo>
                    <a:pt x="3714" y="1061"/>
                  </a:lnTo>
                  <a:lnTo>
                    <a:pt x="3411" y="682"/>
                  </a:lnTo>
                  <a:lnTo>
                    <a:pt x="3108" y="379"/>
                  </a:lnTo>
                  <a:lnTo>
                    <a:pt x="2805" y="152"/>
                  </a:lnTo>
                  <a:lnTo>
                    <a:pt x="2502" y="76"/>
                  </a:lnTo>
                  <a:lnTo>
                    <a:pt x="2047"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6002461" y="3105000"/>
              <a:ext cx="62573" cy="32558"/>
            </a:xfrm>
            <a:custGeom>
              <a:rect b="b" l="l" r="r" t="t"/>
              <a:pathLst>
                <a:path extrusionOk="0" h="986" w="1895">
                  <a:moveTo>
                    <a:pt x="0" y="1"/>
                  </a:moveTo>
                  <a:lnTo>
                    <a:pt x="0" y="76"/>
                  </a:lnTo>
                  <a:lnTo>
                    <a:pt x="607" y="531"/>
                  </a:lnTo>
                  <a:lnTo>
                    <a:pt x="1364" y="910"/>
                  </a:lnTo>
                  <a:lnTo>
                    <a:pt x="1668" y="986"/>
                  </a:lnTo>
                  <a:lnTo>
                    <a:pt x="1819" y="986"/>
                  </a:lnTo>
                  <a:lnTo>
                    <a:pt x="1895" y="910"/>
                  </a:lnTo>
                  <a:lnTo>
                    <a:pt x="1819" y="758"/>
                  </a:lnTo>
                  <a:lnTo>
                    <a:pt x="1289" y="455"/>
                  </a:lnTo>
                  <a:lnTo>
                    <a:pt x="682" y="76"/>
                  </a:lnTo>
                  <a:lnTo>
                    <a:pt x="379"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5879825" y="3120024"/>
              <a:ext cx="140170" cy="140170"/>
            </a:xfrm>
            <a:custGeom>
              <a:rect b="b" l="l" r="r" t="t"/>
              <a:pathLst>
                <a:path extrusionOk="0" h="4245" w="4245">
                  <a:moveTo>
                    <a:pt x="2350" y="1743"/>
                  </a:moveTo>
                  <a:lnTo>
                    <a:pt x="2350" y="1895"/>
                  </a:lnTo>
                  <a:lnTo>
                    <a:pt x="2350" y="2122"/>
                  </a:lnTo>
                  <a:lnTo>
                    <a:pt x="1971" y="2122"/>
                  </a:lnTo>
                  <a:lnTo>
                    <a:pt x="1971" y="1895"/>
                  </a:lnTo>
                  <a:lnTo>
                    <a:pt x="1971" y="1743"/>
                  </a:lnTo>
                  <a:close/>
                  <a:moveTo>
                    <a:pt x="2047" y="0"/>
                  </a:moveTo>
                  <a:lnTo>
                    <a:pt x="1744" y="76"/>
                  </a:lnTo>
                  <a:lnTo>
                    <a:pt x="1365" y="152"/>
                  </a:lnTo>
                  <a:lnTo>
                    <a:pt x="1137" y="303"/>
                  </a:lnTo>
                  <a:lnTo>
                    <a:pt x="834" y="531"/>
                  </a:lnTo>
                  <a:lnTo>
                    <a:pt x="380" y="986"/>
                  </a:lnTo>
                  <a:lnTo>
                    <a:pt x="76" y="1592"/>
                  </a:lnTo>
                  <a:lnTo>
                    <a:pt x="1" y="1895"/>
                  </a:lnTo>
                  <a:lnTo>
                    <a:pt x="1" y="2198"/>
                  </a:lnTo>
                  <a:lnTo>
                    <a:pt x="1" y="2577"/>
                  </a:lnTo>
                  <a:lnTo>
                    <a:pt x="76" y="2956"/>
                  </a:lnTo>
                  <a:lnTo>
                    <a:pt x="152" y="3335"/>
                  </a:lnTo>
                  <a:lnTo>
                    <a:pt x="380" y="3562"/>
                  </a:lnTo>
                  <a:lnTo>
                    <a:pt x="607" y="3790"/>
                  </a:lnTo>
                  <a:lnTo>
                    <a:pt x="834" y="4017"/>
                  </a:lnTo>
                  <a:lnTo>
                    <a:pt x="1137" y="4169"/>
                  </a:lnTo>
                  <a:lnTo>
                    <a:pt x="1516" y="4244"/>
                  </a:lnTo>
                  <a:lnTo>
                    <a:pt x="2274" y="4244"/>
                  </a:lnTo>
                  <a:lnTo>
                    <a:pt x="2653" y="4169"/>
                  </a:lnTo>
                  <a:lnTo>
                    <a:pt x="2956" y="4017"/>
                  </a:lnTo>
                  <a:lnTo>
                    <a:pt x="3260" y="3790"/>
                  </a:lnTo>
                  <a:lnTo>
                    <a:pt x="3563" y="3562"/>
                  </a:lnTo>
                  <a:lnTo>
                    <a:pt x="3790" y="3259"/>
                  </a:lnTo>
                  <a:lnTo>
                    <a:pt x="4017" y="2880"/>
                  </a:lnTo>
                  <a:lnTo>
                    <a:pt x="4169" y="2577"/>
                  </a:lnTo>
                  <a:lnTo>
                    <a:pt x="4245" y="2198"/>
                  </a:lnTo>
                  <a:lnTo>
                    <a:pt x="4245" y="1895"/>
                  </a:lnTo>
                  <a:lnTo>
                    <a:pt x="4245" y="1592"/>
                  </a:lnTo>
                  <a:lnTo>
                    <a:pt x="4169" y="1289"/>
                  </a:lnTo>
                  <a:lnTo>
                    <a:pt x="4093" y="1061"/>
                  </a:lnTo>
                  <a:lnTo>
                    <a:pt x="3714" y="531"/>
                  </a:lnTo>
                  <a:lnTo>
                    <a:pt x="3260" y="228"/>
                  </a:lnTo>
                  <a:lnTo>
                    <a:pt x="3032" y="76"/>
                  </a:lnTo>
                  <a:lnTo>
                    <a:pt x="2729"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5982418" y="3235131"/>
              <a:ext cx="50091" cy="47582"/>
            </a:xfrm>
            <a:custGeom>
              <a:rect b="b" l="l" r="r" t="t"/>
              <a:pathLst>
                <a:path extrusionOk="0" h="1441" w="1517">
                  <a:moveTo>
                    <a:pt x="1214" y="0"/>
                  </a:moveTo>
                  <a:lnTo>
                    <a:pt x="910" y="228"/>
                  </a:lnTo>
                  <a:lnTo>
                    <a:pt x="456" y="683"/>
                  </a:lnTo>
                  <a:lnTo>
                    <a:pt x="77" y="1137"/>
                  </a:lnTo>
                  <a:lnTo>
                    <a:pt x="1" y="1365"/>
                  </a:lnTo>
                  <a:lnTo>
                    <a:pt x="1" y="1440"/>
                  </a:lnTo>
                  <a:lnTo>
                    <a:pt x="153" y="1440"/>
                  </a:lnTo>
                  <a:lnTo>
                    <a:pt x="304" y="1365"/>
                  </a:lnTo>
                  <a:lnTo>
                    <a:pt x="835" y="986"/>
                  </a:lnTo>
                  <a:lnTo>
                    <a:pt x="1289" y="531"/>
                  </a:lnTo>
                  <a:lnTo>
                    <a:pt x="1441" y="304"/>
                  </a:lnTo>
                  <a:lnTo>
                    <a:pt x="1517" y="152"/>
                  </a:lnTo>
                  <a:lnTo>
                    <a:pt x="1441" y="76"/>
                  </a:lnTo>
                  <a:lnTo>
                    <a:pt x="1441"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5872330" y="3257651"/>
              <a:ext cx="92621" cy="35067"/>
            </a:xfrm>
            <a:custGeom>
              <a:rect b="b" l="l" r="r" t="t"/>
              <a:pathLst>
                <a:path extrusionOk="0" h="1062" w="2805">
                  <a:moveTo>
                    <a:pt x="76" y="1"/>
                  </a:moveTo>
                  <a:lnTo>
                    <a:pt x="0" y="76"/>
                  </a:lnTo>
                  <a:lnTo>
                    <a:pt x="0" y="152"/>
                  </a:lnTo>
                  <a:lnTo>
                    <a:pt x="0" y="304"/>
                  </a:lnTo>
                  <a:lnTo>
                    <a:pt x="76" y="379"/>
                  </a:lnTo>
                  <a:lnTo>
                    <a:pt x="455" y="683"/>
                  </a:lnTo>
                  <a:lnTo>
                    <a:pt x="1061" y="834"/>
                  </a:lnTo>
                  <a:lnTo>
                    <a:pt x="1819" y="986"/>
                  </a:lnTo>
                  <a:lnTo>
                    <a:pt x="2577" y="1062"/>
                  </a:lnTo>
                  <a:lnTo>
                    <a:pt x="2729" y="986"/>
                  </a:lnTo>
                  <a:lnTo>
                    <a:pt x="2804" y="910"/>
                  </a:lnTo>
                  <a:lnTo>
                    <a:pt x="2729" y="834"/>
                  </a:lnTo>
                  <a:lnTo>
                    <a:pt x="2577" y="683"/>
                  </a:lnTo>
                  <a:lnTo>
                    <a:pt x="1743" y="455"/>
                  </a:lnTo>
                  <a:lnTo>
                    <a:pt x="379" y="76"/>
                  </a:lnTo>
                  <a:lnTo>
                    <a:pt x="76"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8071987" y="3207593"/>
              <a:ext cx="75121" cy="20076"/>
            </a:xfrm>
            <a:custGeom>
              <a:rect b="b" l="l" r="r" t="t"/>
              <a:pathLst>
                <a:path extrusionOk="0" h="608" w="2275">
                  <a:moveTo>
                    <a:pt x="1213" y="1"/>
                  </a:moveTo>
                  <a:lnTo>
                    <a:pt x="607" y="152"/>
                  </a:lnTo>
                  <a:lnTo>
                    <a:pt x="304" y="228"/>
                  </a:lnTo>
                  <a:lnTo>
                    <a:pt x="76" y="304"/>
                  </a:lnTo>
                  <a:lnTo>
                    <a:pt x="1" y="380"/>
                  </a:lnTo>
                  <a:lnTo>
                    <a:pt x="1" y="531"/>
                  </a:lnTo>
                  <a:lnTo>
                    <a:pt x="152" y="531"/>
                  </a:lnTo>
                  <a:lnTo>
                    <a:pt x="380" y="607"/>
                  </a:lnTo>
                  <a:lnTo>
                    <a:pt x="1137" y="607"/>
                  </a:lnTo>
                  <a:lnTo>
                    <a:pt x="1820" y="531"/>
                  </a:lnTo>
                  <a:lnTo>
                    <a:pt x="2199" y="456"/>
                  </a:lnTo>
                  <a:lnTo>
                    <a:pt x="2274" y="380"/>
                  </a:lnTo>
                  <a:lnTo>
                    <a:pt x="2274" y="304"/>
                  </a:lnTo>
                  <a:lnTo>
                    <a:pt x="2047" y="152"/>
                  </a:lnTo>
                  <a:lnTo>
                    <a:pt x="1744"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7976889" y="3235131"/>
              <a:ext cx="85126" cy="245273"/>
            </a:xfrm>
            <a:custGeom>
              <a:rect b="b" l="l" r="r" t="t"/>
              <a:pathLst>
                <a:path extrusionOk="0" h="7428" w="2578">
                  <a:moveTo>
                    <a:pt x="1820" y="0"/>
                  </a:moveTo>
                  <a:lnTo>
                    <a:pt x="1744" y="76"/>
                  </a:lnTo>
                  <a:lnTo>
                    <a:pt x="1517" y="152"/>
                  </a:lnTo>
                  <a:lnTo>
                    <a:pt x="1138" y="683"/>
                  </a:lnTo>
                  <a:lnTo>
                    <a:pt x="531" y="1440"/>
                  </a:lnTo>
                  <a:lnTo>
                    <a:pt x="228" y="2122"/>
                  </a:lnTo>
                  <a:lnTo>
                    <a:pt x="77" y="2805"/>
                  </a:lnTo>
                  <a:lnTo>
                    <a:pt x="1" y="3638"/>
                  </a:lnTo>
                  <a:lnTo>
                    <a:pt x="1" y="4093"/>
                  </a:lnTo>
                  <a:lnTo>
                    <a:pt x="77" y="4548"/>
                  </a:lnTo>
                  <a:lnTo>
                    <a:pt x="228" y="5002"/>
                  </a:lnTo>
                  <a:lnTo>
                    <a:pt x="380" y="5381"/>
                  </a:lnTo>
                  <a:lnTo>
                    <a:pt x="607" y="5760"/>
                  </a:lnTo>
                  <a:lnTo>
                    <a:pt x="910" y="6139"/>
                  </a:lnTo>
                  <a:lnTo>
                    <a:pt x="1213" y="6518"/>
                  </a:lnTo>
                  <a:lnTo>
                    <a:pt x="1668" y="6897"/>
                  </a:lnTo>
                  <a:lnTo>
                    <a:pt x="2350" y="7352"/>
                  </a:lnTo>
                  <a:lnTo>
                    <a:pt x="2502" y="7428"/>
                  </a:lnTo>
                  <a:lnTo>
                    <a:pt x="2578" y="7352"/>
                  </a:lnTo>
                  <a:lnTo>
                    <a:pt x="2578" y="7276"/>
                  </a:lnTo>
                  <a:lnTo>
                    <a:pt x="2426" y="7049"/>
                  </a:lnTo>
                  <a:lnTo>
                    <a:pt x="1744" y="6367"/>
                  </a:lnTo>
                  <a:lnTo>
                    <a:pt x="1213" y="5684"/>
                  </a:lnTo>
                  <a:lnTo>
                    <a:pt x="759" y="5002"/>
                  </a:lnTo>
                  <a:lnTo>
                    <a:pt x="531" y="4320"/>
                  </a:lnTo>
                  <a:lnTo>
                    <a:pt x="380" y="3638"/>
                  </a:lnTo>
                  <a:lnTo>
                    <a:pt x="456" y="2956"/>
                  </a:lnTo>
                  <a:lnTo>
                    <a:pt x="607" y="2198"/>
                  </a:lnTo>
                  <a:lnTo>
                    <a:pt x="910" y="1516"/>
                  </a:lnTo>
                  <a:lnTo>
                    <a:pt x="1365" y="834"/>
                  </a:lnTo>
                  <a:lnTo>
                    <a:pt x="1820" y="228"/>
                  </a:lnTo>
                  <a:lnTo>
                    <a:pt x="1895" y="76"/>
                  </a:lnTo>
                  <a:lnTo>
                    <a:pt x="1820" y="0"/>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8109530" y="3475351"/>
              <a:ext cx="65082" cy="20076"/>
            </a:xfrm>
            <a:custGeom>
              <a:rect b="b" l="l" r="r" t="t"/>
              <a:pathLst>
                <a:path extrusionOk="0" h="608" w="1971">
                  <a:moveTo>
                    <a:pt x="1592" y="1"/>
                  </a:moveTo>
                  <a:lnTo>
                    <a:pt x="531" y="153"/>
                  </a:lnTo>
                  <a:lnTo>
                    <a:pt x="152" y="228"/>
                  </a:lnTo>
                  <a:lnTo>
                    <a:pt x="76" y="304"/>
                  </a:lnTo>
                  <a:lnTo>
                    <a:pt x="0" y="380"/>
                  </a:lnTo>
                  <a:lnTo>
                    <a:pt x="76" y="531"/>
                  </a:lnTo>
                  <a:lnTo>
                    <a:pt x="228" y="607"/>
                  </a:lnTo>
                  <a:lnTo>
                    <a:pt x="683" y="607"/>
                  </a:lnTo>
                  <a:lnTo>
                    <a:pt x="1213" y="531"/>
                  </a:lnTo>
                  <a:lnTo>
                    <a:pt x="1516" y="456"/>
                  </a:lnTo>
                  <a:lnTo>
                    <a:pt x="1668" y="304"/>
                  </a:lnTo>
                  <a:lnTo>
                    <a:pt x="1895" y="153"/>
                  </a:lnTo>
                  <a:lnTo>
                    <a:pt x="1971" y="77"/>
                  </a:lnTo>
                  <a:lnTo>
                    <a:pt x="1895"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7323755" y="3350239"/>
              <a:ext cx="42563" cy="160180"/>
            </a:xfrm>
            <a:custGeom>
              <a:rect b="b" l="l" r="r" t="t"/>
              <a:pathLst>
                <a:path extrusionOk="0" h="4851" w="1289">
                  <a:moveTo>
                    <a:pt x="910" y="1"/>
                  </a:moveTo>
                  <a:lnTo>
                    <a:pt x="758" y="76"/>
                  </a:lnTo>
                  <a:lnTo>
                    <a:pt x="607" y="304"/>
                  </a:lnTo>
                  <a:lnTo>
                    <a:pt x="379" y="1213"/>
                  </a:lnTo>
                  <a:lnTo>
                    <a:pt x="152" y="2577"/>
                  </a:lnTo>
                  <a:lnTo>
                    <a:pt x="1" y="3866"/>
                  </a:lnTo>
                  <a:lnTo>
                    <a:pt x="1" y="4548"/>
                  </a:lnTo>
                  <a:lnTo>
                    <a:pt x="76" y="4775"/>
                  </a:lnTo>
                  <a:lnTo>
                    <a:pt x="304" y="4851"/>
                  </a:lnTo>
                  <a:lnTo>
                    <a:pt x="455" y="4775"/>
                  </a:lnTo>
                  <a:lnTo>
                    <a:pt x="683" y="4472"/>
                  </a:lnTo>
                  <a:lnTo>
                    <a:pt x="758" y="4169"/>
                  </a:lnTo>
                  <a:lnTo>
                    <a:pt x="910" y="3638"/>
                  </a:lnTo>
                  <a:lnTo>
                    <a:pt x="1137" y="2274"/>
                  </a:lnTo>
                  <a:lnTo>
                    <a:pt x="1289" y="910"/>
                  </a:lnTo>
                  <a:lnTo>
                    <a:pt x="1289" y="455"/>
                  </a:lnTo>
                  <a:lnTo>
                    <a:pt x="1213" y="228"/>
                  </a:lnTo>
                  <a:lnTo>
                    <a:pt x="1062" y="76"/>
                  </a:lnTo>
                  <a:lnTo>
                    <a:pt x="910" y="1"/>
                  </a:ln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50"/>
          <p:cNvSpPr txBox="1"/>
          <p:nvPr/>
        </p:nvSpPr>
        <p:spPr>
          <a:xfrm>
            <a:off x="697100" y="1448950"/>
            <a:ext cx="356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latin typeface="Viga"/>
                <a:ea typeface="Viga"/>
                <a:cs typeface="Viga"/>
                <a:sym typeface="Viga"/>
              </a:rPr>
              <a:t>THANK YOU!</a:t>
            </a:r>
            <a:endParaRPr sz="4400">
              <a:latin typeface="Viga"/>
              <a:ea typeface="Viga"/>
              <a:cs typeface="Viga"/>
              <a:sym typeface="Viga"/>
            </a:endParaRPr>
          </a:p>
        </p:txBody>
      </p:sp>
      <p:sp>
        <p:nvSpPr>
          <p:cNvPr id="1182" name="Google Shape;1182;p50"/>
          <p:cNvSpPr txBox="1"/>
          <p:nvPr/>
        </p:nvSpPr>
        <p:spPr>
          <a:xfrm>
            <a:off x="1419933" y="2474169"/>
            <a:ext cx="259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Viga"/>
                <a:ea typeface="Viga"/>
                <a:cs typeface="Viga"/>
                <a:sym typeface="Viga"/>
              </a:rPr>
              <a:t>Any Questions?</a:t>
            </a:r>
            <a:endParaRPr sz="2600">
              <a:latin typeface="Viga"/>
              <a:ea typeface="Viga"/>
              <a:cs typeface="Viga"/>
              <a:sym typeface="Vig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38"/>
          <p:cNvGrpSpPr/>
          <p:nvPr/>
        </p:nvGrpSpPr>
        <p:grpSpPr>
          <a:xfrm>
            <a:off x="4381494" y="943210"/>
            <a:ext cx="3602104" cy="3257089"/>
            <a:chOff x="910725" y="305150"/>
            <a:chExt cx="5738575" cy="5171625"/>
          </a:xfrm>
        </p:grpSpPr>
        <p:sp>
          <p:nvSpPr>
            <p:cNvPr id="628" name="Google Shape;628;p38"/>
            <p:cNvSpPr/>
            <p:nvPr/>
          </p:nvSpPr>
          <p:spPr>
            <a:xfrm>
              <a:off x="910725" y="305150"/>
              <a:ext cx="5738575" cy="5171625"/>
            </a:xfrm>
            <a:custGeom>
              <a:rect b="b" l="l" r="r" t="t"/>
              <a:pathLst>
                <a:path extrusionOk="0" h="206865" w="229543">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3106875" y="1384475"/>
              <a:ext cx="487175" cy="502725"/>
            </a:xfrm>
            <a:custGeom>
              <a:rect b="b" l="l" r="r" t="t"/>
              <a:pathLst>
                <a:path extrusionOk="0" h="20109" w="19487">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3106875" y="1384475"/>
              <a:ext cx="487175" cy="502725"/>
            </a:xfrm>
            <a:custGeom>
              <a:rect b="b" l="l" r="r" t="t"/>
              <a:pathLst>
                <a:path extrusionOk="0" h="20109" w="19487">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2446725" y="1374100"/>
              <a:ext cx="475450" cy="529225"/>
            </a:xfrm>
            <a:custGeom>
              <a:rect b="b" l="l" r="r" t="t"/>
              <a:pathLst>
                <a:path extrusionOk="0" h="21169" w="19018">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3103600" y="1379700"/>
              <a:ext cx="493750" cy="512250"/>
            </a:xfrm>
            <a:custGeom>
              <a:rect b="b" l="l" r="r" t="t"/>
              <a:pathLst>
                <a:path extrusionOk="0" h="20490" w="1975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3306500" y="859800"/>
              <a:ext cx="259275" cy="261925"/>
            </a:xfrm>
            <a:custGeom>
              <a:rect b="b" l="l" r="r" t="t"/>
              <a:pathLst>
                <a:path extrusionOk="0" h="10477" w="10371">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3298850" y="852150"/>
              <a:ext cx="274575" cy="277225"/>
            </a:xfrm>
            <a:custGeom>
              <a:rect b="b" l="l" r="r" t="t"/>
              <a:pathLst>
                <a:path extrusionOk="0" h="11089" w="10983">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728725" y="1349175"/>
              <a:ext cx="233850" cy="646550"/>
            </a:xfrm>
            <a:custGeom>
              <a:rect b="b" l="l" r="r" t="t"/>
              <a:pathLst>
                <a:path extrusionOk="0" h="25862" w="9354">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721000" y="1341525"/>
              <a:ext cx="249275" cy="661900"/>
            </a:xfrm>
            <a:custGeom>
              <a:rect b="b" l="l" r="r" t="t"/>
              <a:pathLst>
                <a:path extrusionOk="0" h="26476" w="9971">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2932025" y="1529925"/>
              <a:ext cx="876550" cy="681125"/>
            </a:xfrm>
            <a:custGeom>
              <a:rect b="b" l="l" r="r" t="t"/>
              <a:pathLst>
                <a:path extrusionOk="0" h="27245" w="35062">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2924375" y="1521975"/>
              <a:ext cx="892450" cy="696750"/>
            </a:xfrm>
            <a:custGeom>
              <a:rect b="b" l="l" r="r" t="t"/>
              <a:pathLst>
                <a:path extrusionOk="0" h="27870" w="35698">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3153575" y="1347275"/>
              <a:ext cx="693100" cy="849350"/>
            </a:xfrm>
            <a:custGeom>
              <a:rect b="b" l="l" r="r" t="t"/>
              <a:pathLst>
                <a:path extrusionOk="0" h="33974" w="27724">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3145925" y="1339600"/>
              <a:ext cx="701900" cy="864675"/>
            </a:xfrm>
            <a:custGeom>
              <a:rect b="b" l="l" r="r" t="t"/>
              <a:pathLst>
                <a:path extrusionOk="0" h="34587" w="28076">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348825" y="1312750"/>
              <a:ext cx="338650" cy="322150"/>
            </a:xfrm>
            <a:custGeom>
              <a:rect b="b" l="l" r="r" t="t"/>
              <a:pathLst>
                <a:path extrusionOk="0" h="12886" w="13546">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3341175" y="1305025"/>
              <a:ext cx="354675" cy="337525"/>
            </a:xfrm>
            <a:custGeom>
              <a:rect b="b" l="l" r="r" t="t"/>
              <a:pathLst>
                <a:path extrusionOk="0" h="13501" w="14187">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3383225" y="1306875"/>
              <a:ext cx="179900" cy="351850"/>
            </a:xfrm>
            <a:custGeom>
              <a:rect b="b" l="l" r="r" t="t"/>
              <a:pathLst>
                <a:path extrusionOk="0" h="14074" w="7196">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3374800" y="1299200"/>
              <a:ext cx="196400" cy="367200"/>
            </a:xfrm>
            <a:custGeom>
              <a:rect b="b" l="l" r="r" t="t"/>
              <a:pathLst>
                <a:path extrusionOk="0" h="14688" w="7856">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3303850" y="967400"/>
              <a:ext cx="410075" cy="571100"/>
            </a:xfrm>
            <a:custGeom>
              <a:rect b="b" l="l" r="r" t="t"/>
              <a:pathLst>
                <a:path extrusionOk="0" h="22844" w="16403">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3300900" y="959900"/>
              <a:ext cx="421275" cy="586250"/>
            </a:xfrm>
            <a:custGeom>
              <a:rect b="b" l="l" r="r" t="t"/>
              <a:pathLst>
                <a:path extrusionOk="0" h="23450" w="16851">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3335175" y="967400"/>
              <a:ext cx="369675" cy="315775"/>
            </a:xfrm>
            <a:custGeom>
              <a:rect b="b" l="l" r="r" t="t"/>
              <a:pathLst>
                <a:path extrusionOk="0" h="12631" w="14787">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3328725" y="959875"/>
              <a:ext cx="384125" cy="331000"/>
            </a:xfrm>
            <a:custGeom>
              <a:rect b="b" l="l" r="r" t="t"/>
              <a:pathLst>
                <a:path extrusionOk="0" h="13240" w="15365">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3339850" y="1239750"/>
              <a:ext cx="80425" cy="120025"/>
            </a:xfrm>
            <a:custGeom>
              <a:rect b="b" l="l" r="r" t="t"/>
              <a:pathLst>
                <a:path extrusionOk="0" h="4801" w="3217">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3335925" y="1232100"/>
              <a:ext cx="92950" cy="135350"/>
            </a:xfrm>
            <a:custGeom>
              <a:rect b="b" l="l" r="r" t="t"/>
              <a:pathLst>
                <a:path extrusionOk="0" h="5414" w="3718">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3218925" y="1833550"/>
              <a:ext cx="225975" cy="160275"/>
            </a:xfrm>
            <a:custGeom>
              <a:rect b="b" l="l" r="r" t="t"/>
              <a:pathLst>
                <a:path extrusionOk="0" h="6411" w="9039">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3514925" y="1651050"/>
              <a:ext cx="53225" cy="216375"/>
            </a:xfrm>
            <a:custGeom>
              <a:rect b="b" l="l" r="r" t="t"/>
              <a:pathLst>
                <a:path extrusionOk="0" h="8655" w="2129">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2641850" y="1621350"/>
              <a:ext cx="267825" cy="546700"/>
            </a:xfrm>
            <a:custGeom>
              <a:rect b="b" l="l" r="r" t="t"/>
              <a:pathLst>
                <a:path extrusionOk="0" h="21868" w="10713">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634300" y="1613675"/>
              <a:ext cx="279225" cy="562000"/>
            </a:xfrm>
            <a:custGeom>
              <a:rect b="b" l="l" r="r" t="t"/>
              <a:pathLst>
                <a:path extrusionOk="0" h="22480" w="11169">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1933175" y="1901175"/>
              <a:ext cx="693750" cy="1025525"/>
            </a:xfrm>
            <a:custGeom>
              <a:rect b="b" l="l" r="r" t="t"/>
              <a:pathLst>
                <a:path extrusionOk="0" h="41021" w="2775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1925500" y="1893525"/>
              <a:ext cx="709625" cy="1040825"/>
            </a:xfrm>
            <a:custGeom>
              <a:rect b="b" l="l" r="r" t="t"/>
              <a:pathLst>
                <a:path extrusionOk="0" h="41633" w="28385">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2044600" y="1622200"/>
              <a:ext cx="669575" cy="1206875"/>
            </a:xfrm>
            <a:custGeom>
              <a:rect b="b" l="l" r="r" t="t"/>
              <a:pathLst>
                <a:path extrusionOk="0" h="48275" w="26783">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2017575" y="1614650"/>
              <a:ext cx="704250" cy="1222100"/>
            </a:xfrm>
            <a:custGeom>
              <a:rect b="b" l="l" r="r" t="t"/>
              <a:pathLst>
                <a:path extrusionOk="0" h="48884" w="2817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2133825" y="4160525"/>
              <a:ext cx="772050" cy="747925"/>
            </a:xfrm>
            <a:custGeom>
              <a:rect b="b" l="l" r="r" t="t"/>
              <a:pathLst>
                <a:path extrusionOk="0" h="29917" w="30882">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2126575" y="4152525"/>
              <a:ext cx="787750" cy="763575"/>
            </a:xfrm>
            <a:custGeom>
              <a:rect b="b" l="l" r="r" t="t"/>
              <a:pathLst>
                <a:path extrusionOk="0" h="30543" w="3151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2136300" y="4757250"/>
              <a:ext cx="532025" cy="151200"/>
            </a:xfrm>
            <a:custGeom>
              <a:rect b="b" l="l" r="r" t="t"/>
              <a:pathLst>
                <a:path extrusionOk="0" h="6048" w="21281">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2128625" y="4749600"/>
              <a:ext cx="533100" cy="166500"/>
            </a:xfrm>
            <a:custGeom>
              <a:rect b="b" l="l" r="r" t="t"/>
              <a:pathLst>
                <a:path extrusionOk="0" h="6660" w="21324">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454825" y="4160525"/>
              <a:ext cx="772050" cy="747925"/>
            </a:xfrm>
            <a:custGeom>
              <a:rect b="b" l="l" r="r" t="t"/>
              <a:pathLst>
                <a:path extrusionOk="0" h="29917" w="30882">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4446375" y="4152525"/>
              <a:ext cx="787775" cy="763575"/>
            </a:xfrm>
            <a:custGeom>
              <a:rect b="b" l="l" r="r" t="t"/>
              <a:pathLst>
                <a:path extrusionOk="0" h="30543" w="31511">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4692350" y="4757250"/>
              <a:ext cx="532050" cy="151200"/>
            </a:xfrm>
            <a:custGeom>
              <a:rect b="b" l="l" r="r" t="t"/>
              <a:pathLst>
                <a:path extrusionOk="0" h="6048" w="21282">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698975" y="4749625"/>
              <a:ext cx="533075" cy="166475"/>
            </a:xfrm>
            <a:custGeom>
              <a:rect b="b" l="l" r="r" t="t"/>
              <a:pathLst>
                <a:path extrusionOk="0" h="6659" w="21323">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589875" y="4217350"/>
              <a:ext cx="1146850" cy="742900"/>
            </a:xfrm>
            <a:custGeom>
              <a:rect b="b" l="l" r="r" t="t"/>
              <a:pathLst>
                <a:path extrusionOk="0" h="29716" w="45874">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1584700" y="4209700"/>
              <a:ext cx="1158875" cy="758225"/>
            </a:xfrm>
            <a:custGeom>
              <a:rect b="b" l="l" r="r" t="t"/>
              <a:pathLst>
                <a:path extrusionOk="0" h="30329" w="46355">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1415725" y="3295925"/>
              <a:ext cx="388775" cy="1013250"/>
            </a:xfrm>
            <a:custGeom>
              <a:rect b="b" l="l" r="r" t="t"/>
              <a:pathLst>
                <a:path extrusionOk="0" h="40530" w="15551">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1408075" y="3288275"/>
              <a:ext cx="404075" cy="1028550"/>
            </a:xfrm>
            <a:custGeom>
              <a:rect b="b" l="l" r="r" t="t"/>
              <a:pathLst>
                <a:path extrusionOk="0" h="41142" w="16163">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1718075" y="3628875"/>
              <a:ext cx="957850" cy="772475"/>
            </a:xfrm>
            <a:custGeom>
              <a:rect b="b" l="l" r="r" t="t"/>
              <a:pathLst>
                <a:path extrusionOk="0" h="30899" w="38314">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1710425" y="3621200"/>
              <a:ext cx="972500" cy="787800"/>
            </a:xfrm>
            <a:custGeom>
              <a:rect b="b" l="l" r="r" t="t"/>
              <a:pathLst>
                <a:path extrusionOk="0" h="31512" w="3890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2473925" y="4006350"/>
              <a:ext cx="458950" cy="244300"/>
            </a:xfrm>
            <a:custGeom>
              <a:rect b="b" l="l" r="r" t="t"/>
              <a:pathLst>
                <a:path extrusionOk="0" h="9772" w="18358">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2465350" y="3998650"/>
              <a:ext cx="463725" cy="259800"/>
            </a:xfrm>
            <a:custGeom>
              <a:rect b="b" l="l" r="r" t="t"/>
              <a:pathLst>
                <a:path extrusionOk="0" h="10392" w="18549">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1664075" y="3553950"/>
              <a:ext cx="896250" cy="783800"/>
            </a:xfrm>
            <a:custGeom>
              <a:rect b="b" l="l" r="r" t="t"/>
              <a:pathLst>
                <a:path extrusionOk="0" h="31352" w="3585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1656550" y="3546425"/>
              <a:ext cx="911625" cy="799150"/>
            </a:xfrm>
            <a:custGeom>
              <a:rect b="b" l="l" r="r" t="t"/>
              <a:pathLst>
                <a:path extrusionOk="0" h="31966" w="36465">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4012150" y="1253575"/>
              <a:ext cx="248675" cy="593700"/>
            </a:xfrm>
            <a:custGeom>
              <a:rect b="b" l="l" r="r" t="t"/>
              <a:pathLst>
                <a:path extrusionOk="0" h="23748" w="9947">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4004975" y="1245925"/>
              <a:ext cx="259200" cy="609000"/>
            </a:xfrm>
            <a:custGeom>
              <a:rect b="b" l="l" r="r" t="t"/>
              <a:pathLst>
                <a:path extrusionOk="0" h="24360" w="10368">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4218425" y="1513325"/>
              <a:ext cx="857000" cy="765350"/>
            </a:xfrm>
            <a:custGeom>
              <a:rect b="b" l="l" r="r" t="t"/>
              <a:pathLst>
                <a:path extrusionOk="0" h="30614" w="3428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4210675" y="1505850"/>
              <a:ext cx="872400" cy="780475"/>
            </a:xfrm>
            <a:custGeom>
              <a:rect b="b" l="l" r="r" t="t"/>
              <a:pathLst>
                <a:path extrusionOk="0" h="31219" w="34896">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4188650" y="1156275"/>
              <a:ext cx="807250" cy="940025"/>
            </a:xfrm>
            <a:custGeom>
              <a:rect b="b" l="l" r="r" t="t"/>
              <a:pathLst>
                <a:path extrusionOk="0" h="37601" w="3229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180550" y="1148475"/>
              <a:ext cx="823000" cy="955450"/>
            </a:xfrm>
            <a:custGeom>
              <a:rect b="b" l="l" r="r" t="t"/>
              <a:pathLst>
                <a:path extrusionOk="0" h="38218" w="3292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4362250" y="1389625"/>
              <a:ext cx="222800" cy="656825"/>
            </a:xfrm>
            <a:custGeom>
              <a:rect b="b" l="l" r="r" t="t"/>
              <a:pathLst>
                <a:path extrusionOk="0" h="26273" w="8912">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4354450" y="1381975"/>
              <a:ext cx="238825" cy="672100"/>
            </a:xfrm>
            <a:custGeom>
              <a:rect b="b" l="l" r="r" t="t"/>
              <a:pathLst>
                <a:path extrusionOk="0" h="26884" w="9553">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408525" y="1227600"/>
              <a:ext cx="298025" cy="344325"/>
            </a:xfrm>
            <a:custGeom>
              <a:rect b="b" l="l" r="r" t="t"/>
              <a:pathLst>
                <a:path extrusionOk="0" h="13773" w="11921">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4400875" y="1219950"/>
              <a:ext cx="306425" cy="359650"/>
            </a:xfrm>
            <a:custGeom>
              <a:rect b="b" l="l" r="r" t="t"/>
              <a:pathLst>
                <a:path extrusionOk="0" h="14386" w="12257">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4744150" y="1175600"/>
              <a:ext cx="89725" cy="106350"/>
            </a:xfrm>
            <a:custGeom>
              <a:rect b="b" l="l" r="r" t="t"/>
              <a:pathLst>
                <a:path extrusionOk="0" h="4254" w="3589">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4735700" y="1167925"/>
              <a:ext cx="106375" cy="121700"/>
            </a:xfrm>
            <a:custGeom>
              <a:rect b="b" l="l" r="r" t="t"/>
              <a:pathLst>
                <a:path extrusionOk="0" h="4868" w="4255">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4434575" y="1022175"/>
              <a:ext cx="63675" cy="133125"/>
            </a:xfrm>
            <a:custGeom>
              <a:rect b="b" l="l" r="r" t="t"/>
              <a:pathLst>
                <a:path extrusionOk="0" h="5325" w="2547">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4426425" y="1014525"/>
              <a:ext cx="80350" cy="148400"/>
            </a:xfrm>
            <a:custGeom>
              <a:rect b="b" l="l" r="r" t="t"/>
              <a:pathLst>
                <a:path extrusionOk="0" h="5936" w="3214">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4489550" y="1355200"/>
              <a:ext cx="159750" cy="98175"/>
            </a:xfrm>
            <a:custGeom>
              <a:rect b="b" l="l" r="r" t="t"/>
              <a:pathLst>
                <a:path extrusionOk="0" h="3927" w="639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4486350" y="1347850"/>
              <a:ext cx="170850" cy="113200"/>
            </a:xfrm>
            <a:custGeom>
              <a:rect b="b" l="l" r="r" t="t"/>
              <a:pathLst>
                <a:path extrusionOk="0" h="4528" w="6834">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4449025" y="827025"/>
              <a:ext cx="448525" cy="605550"/>
            </a:xfrm>
            <a:custGeom>
              <a:rect b="b" l="l" r="r" t="t"/>
              <a:pathLst>
                <a:path extrusionOk="0" h="24222" w="17941">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4441400" y="819400"/>
              <a:ext cx="464375" cy="620700"/>
            </a:xfrm>
            <a:custGeom>
              <a:rect b="b" l="l" r="r" t="t"/>
              <a:pathLst>
                <a:path extrusionOk="0" h="24828" w="18575">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4472600" y="827000"/>
              <a:ext cx="424950" cy="421625"/>
            </a:xfrm>
            <a:custGeom>
              <a:rect b="b" l="l" r="r" t="t"/>
              <a:pathLst>
                <a:path extrusionOk="0" h="16865" w="16998">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4464325" y="819375"/>
              <a:ext cx="441450" cy="436900"/>
            </a:xfrm>
            <a:custGeom>
              <a:rect b="b" l="l" r="r" t="t"/>
              <a:pathLst>
                <a:path extrusionOk="0" h="17476" w="17658">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4425875" y="1123875"/>
              <a:ext cx="324075" cy="181700"/>
            </a:xfrm>
            <a:custGeom>
              <a:rect b="b" l="l" r="r" t="t"/>
              <a:pathLst>
                <a:path extrusionOk="0" h="7268" w="12963">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4420675" y="1116175"/>
              <a:ext cx="324525" cy="196875"/>
            </a:xfrm>
            <a:custGeom>
              <a:rect b="b" l="l" r="r" t="t"/>
              <a:pathLst>
                <a:path extrusionOk="0" h="7875" w="12981">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741275" y="1172625"/>
              <a:ext cx="66575" cy="66575"/>
            </a:xfrm>
            <a:custGeom>
              <a:rect b="b" l="l" r="r" t="t"/>
              <a:pathLst>
                <a:path extrusionOk="0" h="2663" w="2663">
                  <a:moveTo>
                    <a:pt x="0" y="2663"/>
                  </a:moveTo>
                  <a:lnTo>
                    <a:pt x="2662"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4731050" y="1165075"/>
              <a:ext cx="85100" cy="81775"/>
            </a:xfrm>
            <a:custGeom>
              <a:rect b="b" l="l" r="r" t="t"/>
              <a:pathLst>
                <a:path extrusionOk="0" h="3271" w="3404">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449025" y="1051100"/>
              <a:ext cx="34775" cy="78150"/>
            </a:xfrm>
            <a:custGeom>
              <a:rect b="b" l="l" r="r" t="t"/>
              <a:pathLst>
                <a:path extrusionOk="0" h="3126" w="1391">
                  <a:moveTo>
                    <a:pt x="1" y="3126"/>
                  </a:moveTo>
                  <a:lnTo>
                    <a:pt x="139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439775" y="1043475"/>
              <a:ext cx="52725" cy="93425"/>
            </a:xfrm>
            <a:custGeom>
              <a:rect b="b" l="l" r="r" t="t"/>
              <a:pathLst>
                <a:path extrusionOk="0" h="3737" w="2109">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963425" y="1742925"/>
              <a:ext cx="355200" cy="389300"/>
            </a:xfrm>
            <a:custGeom>
              <a:rect b="b" l="l" r="r" t="t"/>
              <a:pathLst>
                <a:path extrusionOk="0" h="15572" w="14208">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963175" y="1735275"/>
              <a:ext cx="340650" cy="404475"/>
            </a:xfrm>
            <a:custGeom>
              <a:rect b="b" l="l" r="r" t="t"/>
              <a:pathLst>
                <a:path extrusionOk="0" h="16179" w="13626">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5303800" y="2169800"/>
              <a:ext cx="690925" cy="680600"/>
            </a:xfrm>
            <a:custGeom>
              <a:rect b="b" l="l" r="r" t="t"/>
              <a:pathLst>
                <a:path extrusionOk="0" h="27224" w="27637">
                  <a:moveTo>
                    <a:pt x="17325" y="0"/>
                  </a:moveTo>
                  <a:lnTo>
                    <a:pt x="0" y="11137"/>
                  </a:lnTo>
                  <a:lnTo>
                    <a:pt x="3712" y="27224"/>
                  </a:lnTo>
                  <a:cubicBezTo>
                    <a:pt x="3712" y="27224"/>
                    <a:pt x="23512" y="16912"/>
                    <a:pt x="25574" y="13613"/>
                  </a:cubicBezTo>
                  <a:cubicBezTo>
                    <a:pt x="27637" y="10313"/>
                    <a:pt x="17325" y="0"/>
                    <a:pt x="17325"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5295625" y="2162175"/>
              <a:ext cx="679925" cy="695875"/>
            </a:xfrm>
            <a:custGeom>
              <a:rect b="b" l="l" r="r" t="t"/>
              <a:pathLst>
                <a:path extrusionOk="0" h="27835" w="27197">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5155250" y="1720875"/>
              <a:ext cx="703275" cy="1107200"/>
            </a:xfrm>
            <a:custGeom>
              <a:rect b="b" l="l" r="r" t="t"/>
              <a:pathLst>
                <a:path extrusionOk="0" h="44288" w="28131">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5151400" y="1713075"/>
              <a:ext cx="716700" cy="1122625"/>
            </a:xfrm>
            <a:custGeom>
              <a:rect b="b" l="l" r="r" t="t"/>
              <a:pathLst>
                <a:path extrusionOk="0" h="44905" w="28668">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5380200" y="1851550"/>
              <a:ext cx="295000" cy="407600"/>
            </a:xfrm>
            <a:custGeom>
              <a:rect b="b" l="l" r="r" t="t"/>
              <a:pathLst>
                <a:path extrusionOk="0" h="16304" w="1180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5372500" y="1843925"/>
              <a:ext cx="310525" cy="422900"/>
            </a:xfrm>
            <a:custGeom>
              <a:rect b="b" l="l" r="r" t="t"/>
              <a:pathLst>
                <a:path extrusionOk="0" h="16916" w="12421">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5337550" y="1666475"/>
              <a:ext cx="362350" cy="431725"/>
            </a:xfrm>
            <a:custGeom>
              <a:rect b="b" l="l" r="r" t="t"/>
              <a:pathLst>
                <a:path extrusionOk="0" h="17269" w="14494">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5328600" y="1658800"/>
              <a:ext cx="378100" cy="447050"/>
            </a:xfrm>
            <a:custGeom>
              <a:rect b="b" l="l" r="r" t="t"/>
              <a:pathLst>
                <a:path extrusionOk="0" h="17882" w="15124">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5349400" y="1516775"/>
              <a:ext cx="483100" cy="429875"/>
            </a:xfrm>
            <a:custGeom>
              <a:rect b="b" l="l" r="r" t="t"/>
              <a:pathLst>
                <a:path extrusionOk="0" h="17195" w="19324">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5358625" y="1509100"/>
              <a:ext cx="472550" cy="445100"/>
            </a:xfrm>
            <a:custGeom>
              <a:rect b="b" l="l" r="r" t="t"/>
              <a:pathLst>
                <a:path extrusionOk="0" h="17804" w="18902">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5574375" y="1873175"/>
              <a:ext cx="99475" cy="100225"/>
            </a:xfrm>
            <a:custGeom>
              <a:rect b="b" l="l" r="r" t="t"/>
              <a:pathLst>
                <a:path extrusionOk="0" h="4009" w="3979">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5565675" y="1865500"/>
              <a:ext cx="107325" cy="115500"/>
            </a:xfrm>
            <a:custGeom>
              <a:rect b="b" l="l" r="r" t="t"/>
              <a:pathLst>
                <a:path extrusionOk="0" h="4620" w="4293">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5387300" y="2105200"/>
              <a:ext cx="75800" cy="113725"/>
            </a:xfrm>
            <a:custGeom>
              <a:rect b="b" l="l" r="r" t="t"/>
              <a:pathLst>
                <a:path extrusionOk="0" h="4549" w="3032">
                  <a:moveTo>
                    <a:pt x="3031" y="1"/>
                  </a:moveTo>
                  <a:lnTo>
                    <a:pt x="0" y="1516"/>
                  </a:lnTo>
                  <a:lnTo>
                    <a:pt x="2558" y="4548"/>
                  </a:lnTo>
                  <a:lnTo>
                    <a:pt x="3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5378425" y="2097550"/>
              <a:ext cx="92750" cy="129025"/>
            </a:xfrm>
            <a:custGeom>
              <a:rect b="b" l="l" r="r" t="t"/>
              <a:pathLst>
                <a:path extrusionOk="0" h="5161" w="371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851350" y="4089525"/>
              <a:ext cx="1146875" cy="870725"/>
            </a:xfrm>
            <a:custGeom>
              <a:rect b="b" l="l" r="r" t="t"/>
              <a:pathLst>
                <a:path extrusionOk="0" h="34829" w="45875">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844500" y="4081875"/>
              <a:ext cx="1158900" cy="886050"/>
            </a:xfrm>
            <a:custGeom>
              <a:rect b="b" l="l" r="r" t="t"/>
              <a:pathLst>
                <a:path extrusionOk="0" h="35442" w="46356">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5859350" y="3227275"/>
              <a:ext cx="371100" cy="1006475"/>
            </a:xfrm>
            <a:custGeom>
              <a:rect b="b" l="l" r="r" t="t"/>
              <a:pathLst>
                <a:path extrusionOk="0" h="40259" w="14844">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5853625" y="3219625"/>
              <a:ext cx="384350" cy="1021800"/>
            </a:xfrm>
            <a:custGeom>
              <a:rect b="b" l="l" r="r" t="t"/>
              <a:pathLst>
                <a:path extrusionOk="0" h="40872" w="15374">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4912175" y="3628875"/>
              <a:ext cx="957850" cy="772475"/>
            </a:xfrm>
            <a:custGeom>
              <a:rect b="b" l="l" r="r" t="t"/>
              <a:pathLst>
                <a:path extrusionOk="0" h="30899" w="38314">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4905150" y="3621200"/>
              <a:ext cx="972525" cy="787800"/>
            </a:xfrm>
            <a:custGeom>
              <a:rect b="b" l="l" r="r" t="t"/>
              <a:pathLst>
                <a:path extrusionOk="0" h="31512" w="38901">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4875725" y="3558675"/>
              <a:ext cx="955700" cy="751450"/>
            </a:xfrm>
            <a:custGeom>
              <a:rect b="b" l="l" r="r" t="t"/>
              <a:pathLst>
                <a:path extrusionOk="0" h="30058" w="38228">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4865700" y="3551175"/>
              <a:ext cx="973400" cy="766650"/>
            </a:xfrm>
            <a:custGeom>
              <a:rect b="b" l="l" r="r" t="t"/>
              <a:pathLst>
                <a:path extrusionOk="0" h="30666" w="38936">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2190775" y="1954750"/>
              <a:ext cx="3435550" cy="2655075"/>
            </a:xfrm>
            <a:custGeom>
              <a:rect b="b" l="l" r="r" t="t"/>
              <a:pathLst>
                <a:path extrusionOk="0" h="106203" w="137422">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2183100" y="1947100"/>
              <a:ext cx="3450900" cy="2670400"/>
            </a:xfrm>
            <a:custGeom>
              <a:rect b="b" l="l" r="r" t="t"/>
              <a:pathLst>
                <a:path extrusionOk="0" h="106816" w="138036">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2190775" y="1914975"/>
              <a:ext cx="3435550" cy="2655125"/>
            </a:xfrm>
            <a:custGeom>
              <a:rect b="b" l="l" r="r" t="t"/>
              <a:pathLst>
                <a:path extrusionOk="0" h="106205" w="137422">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2183100" y="1907300"/>
              <a:ext cx="3450900" cy="2670425"/>
            </a:xfrm>
            <a:custGeom>
              <a:rect b="b" l="l" r="r" t="t"/>
              <a:pathLst>
                <a:path extrusionOk="0" h="106817" w="138036">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4369050" y="2427275"/>
              <a:ext cx="608600" cy="516250"/>
            </a:xfrm>
            <a:custGeom>
              <a:rect b="b" l="l" r="r" t="t"/>
              <a:pathLst>
                <a:path extrusionOk="0" h="20650" w="24344">
                  <a:moveTo>
                    <a:pt x="15629" y="0"/>
                  </a:moveTo>
                  <a:lnTo>
                    <a:pt x="1" y="9852"/>
                  </a:lnTo>
                  <a:lnTo>
                    <a:pt x="8904" y="20649"/>
                  </a:lnTo>
                  <a:lnTo>
                    <a:pt x="24344" y="9567"/>
                  </a:lnTo>
                  <a:lnTo>
                    <a:pt x="156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4360200" y="2419650"/>
              <a:ext cx="626175" cy="531500"/>
            </a:xfrm>
            <a:custGeom>
              <a:rect b="b" l="l" r="r" t="t"/>
              <a:pathLst>
                <a:path extrusionOk="0" h="21260" w="25047">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3224600" y="2447925"/>
              <a:ext cx="682450" cy="570375"/>
            </a:xfrm>
            <a:custGeom>
              <a:rect b="b" l="l" r="r" t="t"/>
              <a:pathLst>
                <a:path extrusionOk="0" h="22815" w="27298">
                  <a:moveTo>
                    <a:pt x="14260" y="1"/>
                  </a:moveTo>
                  <a:lnTo>
                    <a:pt x="1" y="7333"/>
                  </a:lnTo>
                  <a:lnTo>
                    <a:pt x="12631" y="22814"/>
                  </a:lnTo>
                  <a:lnTo>
                    <a:pt x="27298" y="13037"/>
                  </a:lnTo>
                  <a:lnTo>
                    <a:pt x="142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3215600" y="2440250"/>
              <a:ext cx="700250" cy="585675"/>
            </a:xfrm>
            <a:custGeom>
              <a:rect b="b" l="l" r="r" t="t"/>
              <a:pathLst>
                <a:path extrusionOk="0" h="23427" w="2801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3765325" y="2835600"/>
              <a:ext cx="682425" cy="570375"/>
            </a:xfrm>
            <a:custGeom>
              <a:rect b="b" l="l" r="r" t="t"/>
              <a:pathLst>
                <a:path extrusionOk="0" h="22815" w="27297">
                  <a:moveTo>
                    <a:pt x="14259" y="0"/>
                  </a:moveTo>
                  <a:lnTo>
                    <a:pt x="0" y="7334"/>
                  </a:lnTo>
                  <a:lnTo>
                    <a:pt x="12630" y="22815"/>
                  </a:lnTo>
                  <a:lnTo>
                    <a:pt x="27297" y="13037"/>
                  </a:lnTo>
                  <a:lnTo>
                    <a:pt x="14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3756325" y="2827950"/>
              <a:ext cx="700250" cy="585700"/>
            </a:xfrm>
            <a:custGeom>
              <a:rect b="b" l="l" r="r" t="t"/>
              <a:pathLst>
                <a:path extrusionOk="0" h="23428" w="2801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3697975" y="2863625"/>
              <a:ext cx="644700" cy="553250"/>
            </a:xfrm>
            <a:custGeom>
              <a:rect b="b" l="l" r="r" t="t"/>
              <a:pathLst>
                <a:path extrusionOk="0" h="22130" w="25788">
                  <a:moveTo>
                    <a:pt x="15363" y="0"/>
                  </a:moveTo>
                  <a:lnTo>
                    <a:pt x="0" y="4594"/>
                  </a:lnTo>
                  <a:lnTo>
                    <a:pt x="9577" y="22129"/>
                  </a:lnTo>
                  <a:lnTo>
                    <a:pt x="25788" y="15208"/>
                  </a:lnTo>
                  <a:lnTo>
                    <a:pt x="153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3688925" y="2856000"/>
              <a:ext cx="662800" cy="568550"/>
            </a:xfrm>
            <a:custGeom>
              <a:rect b="b" l="l" r="r" t="t"/>
              <a:pathLst>
                <a:path extrusionOk="0" h="22742" w="26512">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3532750" y="2215900"/>
              <a:ext cx="160375" cy="51225"/>
            </a:xfrm>
            <a:custGeom>
              <a:rect b="b" l="l" r="r" t="t"/>
              <a:pathLst>
                <a:path extrusionOk="0" h="2049" w="6415">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3540350" y="2208425"/>
              <a:ext cx="160500" cy="66150"/>
            </a:xfrm>
            <a:custGeom>
              <a:rect b="b" l="l" r="r" t="t"/>
              <a:pathLst>
                <a:path extrusionOk="0" h="2646" w="642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2970550" y="1486750"/>
              <a:ext cx="740725" cy="865250"/>
            </a:xfrm>
            <a:custGeom>
              <a:rect b="b" l="l" r="r" t="t"/>
              <a:pathLst>
                <a:path extrusionOk="0" h="34610" w="29629">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2970150" y="1479125"/>
              <a:ext cx="740175" cy="880500"/>
            </a:xfrm>
            <a:custGeom>
              <a:rect b="b" l="l" r="r" t="t"/>
              <a:pathLst>
                <a:path extrusionOk="0" h="35220" w="29607">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3353725" y="2212850"/>
              <a:ext cx="357550" cy="139150"/>
            </a:xfrm>
            <a:custGeom>
              <a:rect b="b" l="l" r="r" t="t"/>
              <a:pathLst>
                <a:path extrusionOk="0" h="5566" w="14302">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3346000" y="2205200"/>
              <a:ext cx="364350" cy="154425"/>
            </a:xfrm>
            <a:custGeom>
              <a:rect b="b" l="l" r="r" t="t"/>
              <a:pathLst>
                <a:path extrusionOk="0" h="6177" w="14574">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2301725" y="1746050"/>
              <a:ext cx="318700" cy="436725"/>
            </a:xfrm>
            <a:custGeom>
              <a:rect b="b" l="l" r="r" t="t"/>
              <a:pathLst>
                <a:path extrusionOk="0" h="17469" w="12748">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2293450" y="1738550"/>
              <a:ext cx="330750" cy="451900"/>
            </a:xfrm>
            <a:custGeom>
              <a:rect b="b" l="l" r="r" t="t"/>
              <a:pathLst>
                <a:path extrusionOk="0" h="18076" w="1323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2352600" y="1687325"/>
              <a:ext cx="257100" cy="396375"/>
            </a:xfrm>
            <a:custGeom>
              <a:rect b="b" l="l" r="r" t="t"/>
              <a:pathLst>
                <a:path extrusionOk="0" h="15855" w="10284">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2346175" y="1679775"/>
              <a:ext cx="262025" cy="411575"/>
            </a:xfrm>
            <a:custGeom>
              <a:rect b="b" l="l" r="r" t="t"/>
              <a:pathLst>
                <a:path extrusionOk="0" h="16463" w="10481">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2258850" y="1329150"/>
              <a:ext cx="551725" cy="488550"/>
            </a:xfrm>
            <a:custGeom>
              <a:rect b="b" l="l" r="r" t="t"/>
              <a:pathLst>
                <a:path extrusionOk="0" h="19542" w="22069">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2252925" y="1321450"/>
              <a:ext cx="564075" cy="503950"/>
            </a:xfrm>
            <a:custGeom>
              <a:rect b="b" l="l" r="r" t="t"/>
              <a:pathLst>
                <a:path extrusionOk="0" h="20158" w="22563">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2407475" y="1545375"/>
              <a:ext cx="360250" cy="399975"/>
            </a:xfrm>
            <a:custGeom>
              <a:rect b="b" l="l" r="r" t="t"/>
              <a:pathLst>
                <a:path extrusionOk="0" h="15999" w="1441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2404625" y="1537725"/>
              <a:ext cx="370950" cy="415250"/>
            </a:xfrm>
            <a:custGeom>
              <a:rect b="b" l="l" r="r" t="t"/>
              <a:pathLst>
                <a:path extrusionOk="0" h="16610" w="14838">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2767700" y="1960475"/>
              <a:ext cx="337425" cy="678750"/>
            </a:xfrm>
            <a:custGeom>
              <a:rect b="b" l="l" r="r" t="t"/>
              <a:pathLst>
                <a:path extrusionOk="0" h="27150" w="13497">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2759600" y="1952850"/>
              <a:ext cx="353800" cy="694000"/>
            </a:xfrm>
            <a:custGeom>
              <a:rect b="b" l="l" r="r" t="t"/>
              <a:pathLst>
                <a:path extrusionOk="0" h="27760" w="14152">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2929725" y="2339975"/>
              <a:ext cx="175450" cy="299250"/>
            </a:xfrm>
            <a:custGeom>
              <a:rect b="b" l="l" r="r" t="t"/>
              <a:pathLst>
                <a:path extrusionOk="0" h="11970" w="7018">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2921450" y="2332300"/>
              <a:ext cx="191950" cy="314550"/>
            </a:xfrm>
            <a:custGeom>
              <a:rect b="b" l="l" r="r" t="t"/>
              <a:pathLst>
                <a:path extrusionOk="0" h="12582" w="7678">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2036575" y="1952450"/>
              <a:ext cx="1098050" cy="985600"/>
            </a:xfrm>
            <a:custGeom>
              <a:rect b="b" l="l" r="r" t="t"/>
              <a:pathLst>
                <a:path extrusionOk="0" h="39424" w="43922">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2030900" y="1944800"/>
              <a:ext cx="1115225" cy="1000750"/>
            </a:xfrm>
            <a:custGeom>
              <a:rect b="b" l="l" r="r" t="t"/>
              <a:pathLst>
                <a:path extrusionOk="0" h="40030" w="44609">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2820625" y="2609475"/>
              <a:ext cx="314000" cy="236300"/>
            </a:xfrm>
            <a:custGeom>
              <a:rect b="b" l="l" r="r" t="t"/>
              <a:pathLst>
                <a:path extrusionOk="0" h="9452" w="1256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2811525" y="2601850"/>
              <a:ext cx="334575" cy="251575"/>
            </a:xfrm>
            <a:custGeom>
              <a:rect b="b" l="l" r="r" t="t"/>
              <a:pathLst>
                <a:path extrusionOk="0" h="10063" w="13383">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2857025" y="3034975"/>
              <a:ext cx="273125" cy="92025"/>
            </a:xfrm>
            <a:custGeom>
              <a:rect b="b" l="l" r="r" t="t"/>
              <a:pathLst>
                <a:path extrusionOk="0" h="3681" w="10925">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2847500" y="3027275"/>
              <a:ext cx="270700" cy="107350"/>
            </a:xfrm>
            <a:custGeom>
              <a:rect b="b" l="l" r="r" t="t"/>
              <a:pathLst>
                <a:path extrusionOk="0" h="4294" w="10828">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2698925" y="2965975"/>
              <a:ext cx="689950" cy="629575"/>
            </a:xfrm>
            <a:custGeom>
              <a:rect b="b" l="l" r="r" t="t"/>
              <a:pathLst>
                <a:path extrusionOk="0" h="25183" w="27598">
                  <a:moveTo>
                    <a:pt x="20123" y="1"/>
                  </a:moveTo>
                  <a:lnTo>
                    <a:pt x="0" y="9315"/>
                  </a:lnTo>
                  <a:lnTo>
                    <a:pt x="7820" y="25183"/>
                  </a:lnTo>
                  <a:lnTo>
                    <a:pt x="27597" y="15178"/>
                  </a:lnTo>
                  <a:lnTo>
                    <a:pt x="20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2690175" y="2958325"/>
              <a:ext cx="707425" cy="644875"/>
            </a:xfrm>
            <a:custGeom>
              <a:rect b="b" l="l" r="r" t="t"/>
              <a:pathLst>
                <a:path extrusionOk="0" h="25795" w="28297">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2865675" y="3066600"/>
              <a:ext cx="166725" cy="91525"/>
            </a:xfrm>
            <a:custGeom>
              <a:rect b="b" l="l" r="r" t="t"/>
              <a:pathLst>
                <a:path extrusionOk="0" h="3661" w="6669">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2857825" y="3059025"/>
              <a:ext cx="182250" cy="106750"/>
            </a:xfrm>
            <a:custGeom>
              <a:rect b="b" l="l" r="r" t="t"/>
              <a:pathLst>
                <a:path extrusionOk="0" h="4270" w="729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2155400" y="2899975"/>
              <a:ext cx="755875" cy="253800"/>
            </a:xfrm>
            <a:custGeom>
              <a:rect b="b" l="l" r="r" t="t"/>
              <a:pathLst>
                <a:path extrusionOk="0" h="10152" w="30235">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2221750" y="2892325"/>
              <a:ext cx="698825" cy="269100"/>
            </a:xfrm>
            <a:custGeom>
              <a:rect b="b" l="l" r="r" t="t"/>
              <a:pathLst>
                <a:path extrusionOk="0" h="10764" w="27953">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1655175" y="2894050"/>
              <a:ext cx="811075" cy="1382925"/>
            </a:xfrm>
            <a:custGeom>
              <a:rect b="b" l="l" r="r" t="t"/>
              <a:pathLst>
                <a:path extrusionOk="0" h="55317" w="32443">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1647500" y="2886300"/>
              <a:ext cx="825875" cy="1398450"/>
            </a:xfrm>
            <a:custGeom>
              <a:rect b="b" l="l" r="r" t="t"/>
              <a:pathLst>
                <a:path extrusionOk="0" h="55938" w="33035">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2045425" y="2880400"/>
              <a:ext cx="439975" cy="497975"/>
            </a:xfrm>
            <a:custGeom>
              <a:rect b="b" l="l" r="r" t="t"/>
              <a:pathLst>
                <a:path extrusionOk="0" h="19919" w="17599">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2037725" y="2872750"/>
              <a:ext cx="450275" cy="513300"/>
            </a:xfrm>
            <a:custGeom>
              <a:rect b="b" l="l" r="r" t="t"/>
              <a:pathLst>
                <a:path extrusionOk="0" h="20532" w="18011">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2098950" y="2915050"/>
              <a:ext cx="352000" cy="417000"/>
            </a:xfrm>
            <a:custGeom>
              <a:rect b="b" l="l" r="r" t="t"/>
              <a:pathLst>
                <a:path extrusionOk="0" h="16680" w="1408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2090750" y="2907375"/>
              <a:ext cx="367750" cy="432300"/>
            </a:xfrm>
            <a:custGeom>
              <a:rect b="b" l="l" r="r" t="t"/>
              <a:pathLst>
                <a:path extrusionOk="0" h="17292" w="1471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2118075" y="2574525"/>
              <a:ext cx="436175" cy="566225"/>
            </a:xfrm>
            <a:custGeom>
              <a:rect b="b" l="l" r="r" t="t"/>
              <a:pathLst>
                <a:path extrusionOk="0" h="22649" w="17447">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2109800" y="2566850"/>
              <a:ext cx="445875" cy="581550"/>
            </a:xfrm>
            <a:custGeom>
              <a:rect b="b" l="l" r="r" t="t"/>
              <a:pathLst>
                <a:path extrusionOk="0" h="23262" w="17835">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1808175" y="2836350"/>
              <a:ext cx="264025" cy="251425"/>
            </a:xfrm>
            <a:custGeom>
              <a:rect b="b" l="l" r="r" t="t"/>
              <a:pathLst>
                <a:path extrusionOk="0" h="10057" w="10561">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1800550" y="2828675"/>
              <a:ext cx="279325" cy="266750"/>
            </a:xfrm>
            <a:custGeom>
              <a:rect b="b" l="l" r="r" t="t"/>
              <a:pathLst>
                <a:path extrusionOk="0" h="10670" w="11173">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1945925" y="2374125"/>
              <a:ext cx="573900" cy="595300"/>
            </a:xfrm>
            <a:custGeom>
              <a:rect b="b" l="l" r="r" t="t"/>
              <a:pathLst>
                <a:path extrusionOk="0" h="23812" w="22956">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1937575" y="2366500"/>
              <a:ext cx="578925" cy="610550"/>
            </a:xfrm>
            <a:custGeom>
              <a:rect b="b" l="l" r="r" t="t"/>
              <a:pathLst>
                <a:path extrusionOk="0" h="24422" w="23157">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2183150" y="2795950"/>
              <a:ext cx="133925" cy="136850"/>
            </a:xfrm>
            <a:custGeom>
              <a:rect b="b" l="l" r="r" t="t"/>
              <a:pathLst>
                <a:path extrusionOk="0" h="5474" w="5357">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2196825" y="2788275"/>
              <a:ext cx="128800" cy="152175"/>
            </a:xfrm>
            <a:custGeom>
              <a:rect b="b" l="l" r="r" t="t"/>
              <a:pathLst>
                <a:path extrusionOk="0" h="6087" w="5152">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2458000" y="2670025"/>
              <a:ext cx="51325" cy="72850"/>
            </a:xfrm>
            <a:custGeom>
              <a:rect b="b" l="l" r="r" t="t"/>
              <a:pathLst>
                <a:path extrusionOk="0" h="2914" w="2053">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2739375" y="3363375"/>
              <a:ext cx="97725" cy="171250"/>
            </a:xfrm>
            <a:custGeom>
              <a:rect b="b" l="l" r="r" t="t"/>
              <a:pathLst>
                <a:path extrusionOk="0" h="6850" w="3909">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2731700" y="3355750"/>
              <a:ext cx="113500" cy="186500"/>
            </a:xfrm>
            <a:custGeom>
              <a:rect b="b" l="l" r="r" t="t"/>
              <a:pathLst>
                <a:path extrusionOk="0" h="7460" w="454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2737850" y="3339450"/>
              <a:ext cx="164525" cy="367525"/>
            </a:xfrm>
            <a:custGeom>
              <a:rect b="b" l="l" r="r" t="t"/>
              <a:pathLst>
                <a:path extrusionOk="0" h="14701" w="6581">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2730025" y="3331650"/>
              <a:ext cx="179725" cy="382950"/>
            </a:xfrm>
            <a:custGeom>
              <a:rect b="b" l="l" r="r" t="t"/>
              <a:pathLst>
                <a:path extrusionOk="0" h="15318" w="7189">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2766850" y="3370525"/>
              <a:ext cx="62750" cy="217050"/>
            </a:xfrm>
            <a:custGeom>
              <a:rect b="b" l="l" r="r" t="t"/>
              <a:pathLst>
                <a:path extrusionOk="0" h="8682" w="251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2759175" y="3362900"/>
              <a:ext cx="78850" cy="232350"/>
            </a:xfrm>
            <a:custGeom>
              <a:rect b="b" l="l" r="r" t="t"/>
              <a:pathLst>
                <a:path extrusionOk="0" h="9294" w="3154">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1865600" y="3423825"/>
              <a:ext cx="975575" cy="860850"/>
            </a:xfrm>
            <a:custGeom>
              <a:rect b="b" l="l" r="r" t="t"/>
              <a:pathLst>
                <a:path extrusionOk="0" h="34434" w="39023">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1857450" y="3416125"/>
              <a:ext cx="993025" cy="876200"/>
            </a:xfrm>
            <a:custGeom>
              <a:rect b="b" l="l" r="r" t="t"/>
              <a:pathLst>
                <a:path extrusionOk="0" h="35048" w="39721">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3748275" y="1839425"/>
              <a:ext cx="212500" cy="174025"/>
            </a:xfrm>
            <a:custGeom>
              <a:rect b="b" l="l" r="r" t="t"/>
              <a:pathLst>
                <a:path extrusionOk="0" h="6961" w="850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3740250" y="1831750"/>
              <a:ext cx="222875" cy="189325"/>
            </a:xfrm>
            <a:custGeom>
              <a:rect b="b" l="l" r="r" t="t"/>
              <a:pathLst>
                <a:path extrusionOk="0" h="7573" w="8915">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3573675" y="1894125"/>
              <a:ext cx="283075" cy="198425"/>
            </a:xfrm>
            <a:custGeom>
              <a:rect b="b" l="l" r="r" t="t"/>
              <a:pathLst>
                <a:path extrusionOk="0" h="7937" w="11323">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3566025" y="1886475"/>
              <a:ext cx="286700" cy="213725"/>
            </a:xfrm>
            <a:custGeom>
              <a:rect b="b" l="l" r="r" t="t"/>
              <a:pathLst>
                <a:path extrusionOk="0" h="8549" w="11468">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3960075" y="1719450"/>
              <a:ext cx="202550" cy="700950"/>
            </a:xfrm>
            <a:custGeom>
              <a:rect b="b" l="l" r="r" t="t"/>
              <a:pathLst>
                <a:path extrusionOk="0" h="28038" w="8102">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3950375" y="1711825"/>
              <a:ext cx="207725" cy="716250"/>
            </a:xfrm>
            <a:custGeom>
              <a:rect b="b" l="l" r="r" t="t"/>
              <a:pathLst>
                <a:path extrusionOk="0" h="28650" w="8309">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3960075" y="2136825"/>
              <a:ext cx="170875" cy="283575"/>
            </a:xfrm>
            <a:custGeom>
              <a:rect b="b" l="l" r="r" t="t"/>
              <a:pathLst>
                <a:path extrusionOk="0" h="11343" w="6835">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3950375" y="2129175"/>
              <a:ext cx="188075" cy="298900"/>
            </a:xfrm>
            <a:custGeom>
              <a:rect b="b" l="l" r="r" t="t"/>
              <a:pathLst>
                <a:path extrusionOk="0" h="11956" w="7523">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3931150" y="2136125"/>
              <a:ext cx="549725" cy="515025"/>
            </a:xfrm>
            <a:custGeom>
              <a:rect b="b" l="l" r="r" t="t"/>
              <a:pathLst>
                <a:path extrusionOk="0" h="20601" w="21989">
                  <a:moveTo>
                    <a:pt x="11110" y="0"/>
                  </a:moveTo>
                  <a:lnTo>
                    <a:pt x="1" y="12614"/>
                  </a:lnTo>
                  <a:lnTo>
                    <a:pt x="11226" y="20600"/>
                  </a:lnTo>
                  <a:lnTo>
                    <a:pt x="21989" y="6944"/>
                  </a:lnTo>
                  <a:lnTo>
                    <a:pt x="111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3922400" y="2128475"/>
              <a:ext cx="567325" cy="530325"/>
            </a:xfrm>
            <a:custGeom>
              <a:rect b="b" l="l" r="r" t="t"/>
              <a:pathLst>
                <a:path extrusionOk="0" h="21213" w="22693">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4087375" y="2214250"/>
              <a:ext cx="63700" cy="182325"/>
            </a:xfrm>
            <a:custGeom>
              <a:rect b="b" l="l" r="r" t="t"/>
              <a:pathLst>
                <a:path extrusionOk="0" h="7293" w="2548">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4079625" y="2206625"/>
              <a:ext cx="78525" cy="197575"/>
            </a:xfrm>
            <a:custGeom>
              <a:rect b="b" l="l" r="r" t="t"/>
              <a:pathLst>
                <a:path extrusionOk="0" h="7903" w="3141">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4280375" y="1456175"/>
              <a:ext cx="712625" cy="1035850"/>
            </a:xfrm>
            <a:custGeom>
              <a:rect b="b" l="l" r="r" t="t"/>
              <a:pathLst>
                <a:path extrusionOk="0" h="41434" w="28505">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4275250" y="1448525"/>
              <a:ext cx="724750" cy="1051125"/>
            </a:xfrm>
            <a:custGeom>
              <a:rect b="b" l="l" r="r" t="t"/>
              <a:pathLst>
                <a:path extrusionOk="0" h="42045" w="2899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4280375" y="2232175"/>
              <a:ext cx="285600" cy="259850"/>
            </a:xfrm>
            <a:custGeom>
              <a:rect b="b" l="l" r="r" t="t"/>
              <a:pathLst>
                <a:path extrusionOk="0" h="10394" w="11424">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4275250" y="2224500"/>
              <a:ext cx="299525" cy="275150"/>
            </a:xfrm>
            <a:custGeom>
              <a:rect b="b" l="l" r="r" t="t"/>
              <a:pathLst>
                <a:path extrusionOk="0" h="11006" w="11981">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4847400" y="2242575"/>
              <a:ext cx="1032450" cy="480900"/>
            </a:xfrm>
            <a:custGeom>
              <a:rect b="b" l="l" r="r" t="t"/>
              <a:pathLst>
                <a:path extrusionOk="0" h="19236" w="41298">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4843725" y="2234750"/>
              <a:ext cx="1044575" cy="496350"/>
            </a:xfrm>
            <a:custGeom>
              <a:rect b="b" l="l" r="r" t="t"/>
              <a:pathLst>
                <a:path extrusionOk="0" h="19854" w="41783">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4847400" y="2496875"/>
              <a:ext cx="335200" cy="134075"/>
            </a:xfrm>
            <a:custGeom>
              <a:rect b="b" l="l" r="r" t="t"/>
              <a:pathLst>
                <a:path extrusionOk="0" h="5363" w="13408">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4843725" y="2489275"/>
              <a:ext cx="346800" cy="149325"/>
            </a:xfrm>
            <a:custGeom>
              <a:rect b="b" l="l" r="r" t="t"/>
              <a:pathLst>
                <a:path extrusionOk="0" h="5973" w="13872">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4722300" y="1958400"/>
              <a:ext cx="354800" cy="408550"/>
            </a:xfrm>
            <a:custGeom>
              <a:rect b="b" l="l" r="r" t="t"/>
              <a:pathLst>
                <a:path extrusionOk="0" h="16342" w="14192">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4716150" y="1950750"/>
              <a:ext cx="369975" cy="423750"/>
            </a:xfrm>
            <a:custGeom>
              <a:rect b="b" l="l" r="r" t="t"/>
              <a:pathLst>
                <a:path extrusionOk="0" h="16950" w="14799">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4565600" y="2266675"/>
              <a:ext cx="284175" cy="234825"/>
            </a:xfrm>
            <a:custGeom>
              <a:rect b="b" l="l" r="r" t="t"/>
              <a:pathLst>
                <a:path extrusionOk="0" h="9393" w="11367">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4570625" y="2259075"/>
              <a:ext cx="286550" cy="250075"/>
            </a:xfrm>
            <a:custGeom>
              <a:rect b="b" l="l" r="r" t="t"/>
              <a:pathLst>
                <a:path extrusionOk="0" h="10003" w="11462">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4731350" y="2244600"/>
              <a:ext cx="97125" cy="117925"/>
            </a:xfrm>
            <a:custGeom>
              <a:rect b="b" l="l" r="r" t="t"/>
              <a:pathLst>
                <a:path extrusionOk="0" h="4717" w="3885">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4738175" y="2236950"/>
              <a:ext cx="98250" cy="133250"/>
            </a:xfrm>
            <a:custGeom>
              <a:rect b="b" l="l" r="r" t="t"/>
              <a:pathLst>
                <a:path extrusionOk="0" h="5330" w="393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5244575" y="2861075"/>
              <a:ext cx="586850" cy="176925"/>
            </a:xfrm>
            <a:custGeom>
              <a:rect b="b" l="l" r="r" t="t"/>
              <a:pathLst>
                <a:path extrusionOk="0" h="7077" w="23474">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5259200" y="2853425"/>
              <a:ext cx="561600" cy="192225"/>
            </a:xfrm>
            <a:custGeom>
              <a:rect b="b" l="l" r="r" t="t"/>
              <a:pathLst>
                <a:path extrusionOk="0" h="7689" w="22464">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5415050" y="2937650"/>
              <a:ext cx="617575" cy="914575"/>
            </a:xfrm>
            <a:custGeom>
              <a:rect b="b" l="l" r="r" t="t"/>
              <a:pathLst>
                <a:path extrusionOk="0" h="36583" w="24703">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5407500" y="2929975"/>
              <a:ext cx="632800" cy="929725"/>
            </a:xfrm>
            <a:custGeom>
              <a:rect b="b" l="l" r="r" t="t"/>
              <a:pathLst>
                <a:path extrusionOk="0" h="37189" w="25312">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5596700" y="3020350"/>
              <a:ext cx="271050" cy="253200"/>
            </a:xfrm>
            <a:custGeom>
              <a:rect b="b" l="l" r="r" t="t"/>
              <a:pathLst>
                <a:path extrusionOk="0" h="10128" w="10842">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5589500" y="3012625"/>
              <a:ext cx="287400" cy="268300"/>
            </a:xfrm>
            <a:custGeom>
              <a:rect b="b" l="l" r="r" t="t"/>
              <a:pathLst>
                <a:path extrusionOk="0" h="10732" w="11496">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5571550" y="2661300"/>
              <a:ext cx="349300" cy="526375"/>
            </a:xfrm>
            <a:custGeom>
              <a:rect b="b" l="l" r="r" t="t"/>
              <a:pathLst>
                <a:path extrusionOk="0" h="21055" w="13972">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5577425" y="2653900"/>
              <a:ext cx="330750" cy="541375"/>
            </a:xfrm>
            <a:custGeom>
              <a:rect b="b" l="l" r="r" t="t"/>
              <a:pathLst>
                <a:path extrusionOk="0" h="21655" w="1323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5616225" y="2483950"/>
              <a:ext cx="609175" cy="718300"/>
            </a:xfrm>
            <a:custGeom>
              <a:rect b="b" l="l" r="r" t="t"/>
              <a:pathLst>
                <a:path extrusionOk="0" h="28732" w="24367">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5606625" y="2476275"/>
              <a:ext cx="628650" cy="733500"/>
            </a:xfrm>
            <a:custGeom>
              <a:rect b="b" l="l" r="r" t="t"/>
              <a:pathLst>
                <a:path extrusionOk="0" h="29340" w="25146">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4487550" y="2972400"/>
              <a:ext cx="397725" cy="721650"/>
            </a:xfrm>
            <a:custGeom>
              <a:rect b="b" l="l" r="r" t="t"/>
              <a:pathLst>
                <a:path extrusionOk="0" h="28866" w="15909">
                  <a:moveTo>
                    <a:pt x="5646" y="1"/>
                  </a:moveTo>
                  <a:lnTo>
                    <a:pt x="1" y="23606"/>
                  </a:lnTo>
                  <a:lnTo>
                    <a:pt x="11547" y="28866"/>
                  </a:lnTo>
                  <a:lnTo>
                    <a:pt x="15908" y="6672"/>
                  </a:lnTo>
                  <a:lnTo>
                    <a:pt x="56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4479275" y="2964725"/>
              <a:ext cx="414125" cy="736975"/>
            </a:xfrm>
            <a:custGeom>
              <a:rect b="b" l="l" r="r" t="t"/>
              <a:pathLst>
                <a:path extrusionOk="0" h="29479" w="16565">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4521150" y="3033325"/>
              <a:ext cx="330550" cy="599800"/>
            </a:xfrm>
            <a:custGeom>
              <a:rect b="b" l="l" r="r" t="t"/>
              <a:pathLst>
                <a:path extrusionOk="0" h="23992" w="13222">
                  <a:moveTo>
                    <a:pt x="4692" y="1"/>
                  </a:moveTo>
                  <a:lnTo>
                    <a:pt x="1" y="19620"/>
                  </a:lnTo>
                  <a:lnTo>
                    <a:pt x="9596" y="23992"/>
                  </a:lnTo>
                  <a:lnTo>
                    <a:pt x="13222" y="5545"/>
                  </a:lnTo>
                  <a:lnTo>
                    <a:pt x="4692"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4512850" y="3025675"/>
              <a:ext cx="346950" cy="615100"/>
            </a:xfrm>
            <a:custGeom>
              <a:rect b="b" l="l" r="r" t="t"/>
              <a:pathLst>
                <a:path extrusionOk="0" h="24604" w="13878">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4776225" y="3139175"/>
              <a:ext cx="503550" cy="586950"/>
            </a:xfrm>
            <a:custGeom>
              <a:rect b="b" l="l" r="r" t="t"/>
              <a:pathLst>
                <a:path extrusionOk="0" h="23478" w="20142">
                  <a:moveTo>
                    <a:pt x="4361" y="1"/>
                  </a:moveTo>
                  <a:lnTo>
                    <a:pt x="0" y="22195"/>
                  </a:lnTo>
                  <a:lnTo>
                    <a:pt x="17063" y="23478"/>
                  </a:lnTo>
                  <a:lnTo>
                    <a:pt x="20142" y="771"/>
                  </a:lnTo>
                  <a:lnTo>
                    <a:pt x="4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4767825" y="3131475"/>
              <a:ext cx="520150" cy="602300"/>
            </a:xfrm>
            <a:custGeom>
              <a:rect b="b" l="l" r="r" t="t"/>
              <a:pathLst>
                <a:path extrusionOk="0" h="24092" w="20806">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5001425" y="3372175"/>
              <a:ext cx="31550" cy="20450"/>
            </a:xfrm>
            <a:custGeom>
              <a:rect b="b" l="l" r="r" t="t"/>
              <a:pathLst>
                <a:path extrusionOk="0" h="818" w="1262">
                  <a:moveTo>
                    <a:pt x="132" y="0"/>
                  </a:moveTo>
                  <a:lnTo>
                    <a:pt x="1" y="766"/>
                  </a:lnTo>
                  <a:lnTo>
                    <a:pt x="1146" y="818"/>
                  </a:lnTo>
                  <a:lnTo>
                    <a:pt x="1261" y="80"/>
                  </a:lnTo>
                  <a:lnTo>
                    <a:pt x="13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5028375" y="3490350"/>
              <a:ext cx="44100" cy="29800"/>
            </a:xfrm>
            <a:custGeom>
              <a:rect b="b" l="l" r="r" t="t"/>
              <a:pathLst>
                <a:path extrusionOk="0" h="1192" w="1764">
                  <a:moveTo>
                    <a:pt x="169" y="0"/>
                  </a:moveTo>
                  <a:lnTo>
                    <a:pt x="0" y="1082"/>
                  </a:lnTo>
                  <a:lnTo>
                    <a:pt x="1580" y="1191"/>
                  </a:lnTo>
                  <a:lnTo>
                    <a:pt x="1764" y="75"/>
                  </a:lnTo>
                  <a:lnTo>
                    <a:pt x="169"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4961500" y="3288850"/>
              <a:ext cx="39400" cy="22250"/>
            </a:xfrm>
            <a:custGeom>
              <a:rect b="b" l="l" r="r" t="t"/>
              <a:pathLst>
                <a:path extrusionOk="0" h="890" w="1576">
                  <a:moveTo>
                    <a:pt x="146" y="0"/>
                  </a:moveTo>
                  <a:lnTo>
                    <a:pt x="0" y="823"/>
                  </a:lnTo>
                  <a:lnTo>
                    <a:pt x="1439" y="890"/>
                  </a:lnTo>
                  <a:lnTo>
                    <a:pt x="1575" y="100"/>
                  </a:lnTo>
                  <a:lnTo>
                    <a:pt x="146"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5015175" y="3292575"/>
              <a:ext cx="30225" cy="20600"/>
            </a:xfrm>
            <a:custGeom>
              <a:rect b="b" l="l" r="r" t="t"/>
              <a:pathLst>
                <a:path extrusionOk="0" h="824" w="1209">
                  <a:moveTo>
                    <a:pt x="134" y="1"/>
                  </a:moveTo>
                  <a:lnTo>
                    <a:pt x="0" y="774"/>
                  </a:lnTo>
                  <a:lnTo>
                    <a:pt x="1091" y="824"/>
                  </a:lnTo>
                  <a:lnTo>
                    <a:pt x="1209" y="76"/>
                  </a:lnTo>
                  <a:lnTo>
                    <a:pt x="134"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4993975" y="3408725"/>
              <a:ext cx="33375" cy="27750"/>
            </a:xfrm>
            <a:custGeom>
              <a:rect b="b" l="l" r="r" t="t"/>
              <a:pathLst>
                <a:path extrusionOk="0" h="1110" w="1335">
                  <a:moveTo>
                    <a:pt x="178" y="1"/>
                  </a:moveTo>
                  <a:lnTo>
                    <a:pt x="1" y="1028"/>
                  </a:lnTo>
                  <a:lnTo>
                    <a:pt x="1170" y="1110"/>
                  </a:lnTo>
                  <a:lnTo>
                    <a:pt x="1334" y="54"/>
                  </a:lnTo>
                  <a:lnTo>
                    <a:pt x="178"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5053250" y="3331400"/>
              <a:ext cx="45325" cy="29450"/>
            </a:xfrm>
            <a:custGeom>
              <a:rect b="b" l="l" r="r" t="t"/>
              <a:pathLst>
                <a:path extrusionOk="0" h="1178" w="1813">
                  <a:moveTo>
                    <a:pt x="166" y="1"/>
                  </a:moveTo>
                  <a:lnTo>
                    <a:pt x="0" y="1063"/>
                  </a:lnTo>
                  <a:lnTo>
                    <a:pt x="1632" y="1177"/>
                  </a:lnTo>
                  <a:lnTo>
                    <a:pt x="1813" y="77"/>
                  </a:lnTo>
                  <a:lnTo>
                    <a:pt x="166"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4975600" y="3199350"/>
              <a:ext cx="40900" cy="32350"/>
            </a:xfrm>
            <a:custGeom>
              <a:rect b="b" l="l" r="r" t="t"/>
              <a:pathLst>
                <a:path extrusionOk="0" h="1294" w="1636">
                  <a:moveTo>
                    <a:pt x="218" y="1"/>
                  </a:moveTo>
                  <a:lnTo>
                    <a:pt x="0" y="1228"/>
                  </a:lnTo>
                  <a:lnTo>
                    <a:pt x="1425" y="1294"/>
                  </a:lnTo>
                  <a:lnTo>
                    <a:pt x="1635" y="75"/>
                  </a:lnTo>
                  <a:lnTo>
                    <a:pt x="218"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5028900" y="3202125"/>
              <a:ext cx="30700" cy="31600"/>
            </a:xfrm>
            <a:custGeom>
              <a:rect b="b" l="l" r="r" t="t"/>
              <a:pathLst>
                <a:path extrusionOk="0" h="1264" w="1228">
                  <a:moveTo>
                    <a:pt x="211" y="1"/>
                  </a:moveTo>
                  <a:lnTo>
                    <a:pt x="0" y="1215"/>
                  </a:lnTo>
                  <a:lnTo>
                    <a:pt x="1038" y="1264"/>
                  </a:lnTo>
                  <a:lnTo>
                    <a:pt x="1228" y="53"/>
                  </a:lnTo>
                  <a:lnTo>
                    <a:pt x="211"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4968250" y="3247475"/>
              <a:ext cx="39950" cy="26500"/>
            </a:xfrm>
            <a:custGeom>
              <a:rect b="b" l="l" r="r" t="t"/>
              <a:pathLst>
                <a:path extrusionOk="0" h="1060" w="1598">
                  <a:moveTo>
                    <a:pt x="170" y="0"/>
                  </a:moveTo>
                  <a:lnTo>
                    <a:pt x="0" y="959"/>
                  </a:lnTo>
                  <a:lnTo>
                    <a:pt x="1426" y="1059"/>
                  </a:lnTo>
                  <a:lnTo>
                    <a:pt x="1598" y="65"/>
                  </a:lnTo>
                  <a:lnTo>
                    <a:pt x="170"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5007750" y="3329325"/>
              <a:ext cx="32000" cy="27425"/>
            </a:xfrm>
            <a:custGeom>
              <a:rect b="b" l="l" r="r" t="t"/>
              <a:pathLst>
                <a:path extrusionOk="0" h="1097" w="1280">
                  <a:moveTo>
                    <a:pt x="176" y="1"/>
                  </a:moveTo>
                  <a:lnTo>
                    <a:pt x="0" y="1019"/>
                  </a:lnTo>
                  <a:lnTo>
                    <a:pt x="1117" y="1096"/>
                  </a:lnTo>
                  <a:lnTo>
                    <a:pt x="1280" y="52"/>
                  </a:lnTo>
                  <a:lnTo>
                    <a:pt x="176"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5021500" y="3249925"/>
              <a:ext cx="30650" cy="27150"/>
            </a:xfrm>
            <a:custGeom>
              <a:rect b="b" l="l" r="r" t="t"/>
              <a:pathLst>
                <a:path extrusionOk="0" h="1086" w="1226">
                  <a:moveTo>
                    <a:pt x="176" y="1"/>
                  </a:moveTo>
                  <a:lnTo>
                    <a:pt x="1" y="1011"/>
                  </a:lnTo>
                  <a:lnTo>
                    <a:pt x="1064" y="1085"/>
                  </a:lnTo>
                  <a:lnTo>
                    <a:pt x="1226" y="49"/>
                  </a:lnTo>
                  <a:lnTo>
                    <a:pt x="176"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5040800" y="3410900"/>
              <a:ext cx="44725" cy="29625"/>
            </a:xfrm>
            <a:custGeom>
              <a:rect b="b" l="l" r="r" t="t"/>
              <a:pathLst>
                <a:path extrusionOk="0" h="1185" w="1789">
                  <a:moveTo>
                    <a:pt x="168" y="0"/>
                  </a:moveTo>
                  <a:lnTo>
                    <a:pt x="1" y="1071"/>
                  </a:lnTo>
                  <a:lnTo>
                    <a:pt x="1607" y="1184"/>
                  </a:lnTo>
                  <a:lnTo>
                    <a:pt x="1789" y="74"/>
                  </a:lnTo>
                  <a:lnTo>
                    <a:pt x="168"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4886225" y="3444725"/>
              <a:ext cx="33025" cy="22675"/>
            </a:xfrm>
            <a:custGeom>
              <a:rect b="b" l="l" r="r" t="t"/>
              <a:pathLst>
                <a:path extrusionOk="0" h="907" w="1321">
                  <a:moveTo>
                    <a:pt x="150" y="1"/>
                  </a:moveTo>
                  <a:lnTo>
                    <a:pt x="0" y="853"/>
                  </a:lnTo>
                  <a:lnTo>
                    <a:pt x="1174" y="907"/>
                  </a:lnTo>
                  <a:lnTo>
                    <a:pt x="1321" y="83"/>
                  </a:lnTo>
                  <a:lnTo>
                    <a:pt x="150"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4879075" y="3483450"/>
              <a:ext cx="33425" cy="25525"/>
            </a:xfrm>
            <a:custGeom>
              <a:rect b="b" l="l" r="r" t="t"/>
              <a:pathLst>
                <a:path extrusionOk="0" h="1021" w="1337">
                  <a:moveTo>
                    <a:pt x="164" y="0"/>
                  </a:moveTo>
                  <a:lnTo>
                    <a:pt x="0" y="939"/>
                  </a:lnTo>
                  <a:lnTo>
                    <a:pt x="1165" y="1021"/>
                  </a:lnTo>
                  <a:lnTo>
                    <a:pt x="1336" y="55"/>
                  </a:lnTo>
                  <a:lnTo>
                    <a:pt x="164"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4872325" y="3524325"/>
              <a:ext cx="32775" cy="22450"/>
            </a:xfrm>
            <a:custGeom>
              <a:rect b="b" l="l" r="r" t="t"/>
              <a:pathLst>
                <a:path extrusionOk="0" h="898" w="1311">
                  <a:moveTo>
                    <a:pt x="147" y="1"/>
                  </a:moveTo>
                  <a:lnTo>
                    <a:pt x="0" y="845"/>
                  </a:lnTo>
                  <a:lnTo>
                    <a:pt x="1166" y="898"/>
                  </a:lnTo>
                  <a:lnTo>
                    <a:pt x="1311" y="81"/>
                  </a:lnTo>
                  <a:lnTo>
                    <a:pt x="147"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4865125" y="3562850"/>
              <a:ext cx="33250" cy="25725"/>
            </a:xfrm>
            <a:custGeom>
              <a:rect b="b" l="l" r="r" t="t"/>
              <a:pathLst>
                <a:path extrusionOk="0" h="1029" w="1330">
                  <a:moveTo>
                    <a:pt x="166" y="0"/>
                  </a:moveTo>
                  <a:lnTo>
                    <a:pt x="0" y="948"/>
                  </a:lnTo>
                  <a:lnTo>
                    <a:pt x="1157" y="1028"/>
                  </a:lnTo>
                  <a:lnTo>
                    <a:pt x="1329" y="54"/>
                  </a:lnTo>
                  <a:lnTo>
                    <a:pt x="166"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4893000" y="3404050"/>
              <a:ext cx="33625" cy="25325"/>
            </a:xfrm>
            <a:custGeom>
              <a:rect b="b" l="l" r="r" t="t"/>
              <a:pathLst>
                <a:path extrusionOk="0" h="1013" w="1345">
                  <a:moveTo>
                    <a:pt x="163" y="0"/>
                  </a:moveTo>
                  <a:lnTo>
                    <a:pt x="1" y="931"/>
                  </a:lnTo>
                  <a:lnTo>
                    <a:pt x="1174" y="1013"/>
                  </a:lnTo>
                  <a:lnTo>
                    <a:pt x="1344" y="55"/>
                  </a:lnTo>
                  <a:lnTo>
                    <a:pt x="163"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4906950" y="3324675"/>
              <a:ext cx="33775" cy="25150"/>
            </a:xfrm>
            <a:custGeom>
              <a:rect b="b" l="l" r="r" t="t"/>
              <a:pathLst>
                <a:path extrusionOk="0" h="1006" w="1351">
                  <a:moveTo>
                    <a:pt x="162" y="1"/>
                  </a:moveTo>
                  <a:lnTo>
                    <a:pt x="1" y="922"/>
                  </a:lnTo>
                  <a:lnTo>
                    <a:pt x="1182" y="1005"/>
                  </a:lnTo>
                  <a:lnTo>
                    <a:pt x="1350" y="55"/>
                  </a:lnTo>
                  <a:lnTo>
                    <a:pt x="162"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4920900" y="3245275"/>
              <a:ext cx="33950" cy="24950"/>
            </a:xfrm>
            <a:custGeom>
              <a:rect b="b" l="l" r="r" t="t"/>
              <a:pathLst>
                <a:path extrusionOk="0" h="998" w="1358">
                  <a:moveTo>
                    <a:pt x="161" y="1"/>
                  </a:moveTo>
                  <a:lnTo>
                    <a:pt x="0" y="915"/>
                  </a:lnTo>
                  <a:lnTo>
                    <a:pt x="1189" y="998"/>
                  </a:lnTo>
                  <a:lnTo>
                    <a:pt x="1357" y="55"/>
                  </a:lnTo>
                  <a:lnTo>
                    <a:pt x="161"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4900150" y="3365100"/>
              <a:ext cx="33250" cy="22900"/>
            </a:xfrm>
            <a:custGeom>
              <a:rect b="b" l="l" r="r" t="t"/>
              <a:pathLst>
                <a:path extrusionOk="0" h="916" w="1330">
                  <a:moveTo>
                    <a:pt x="150" y="1"/>
                  </a:moveTo>
                  <a:lnTo>
                    <a:pt x="0" y="862"/>
                  </a:lnTo>
                  <a:lnTo>
                    <a:pt x="1181" y="916"/>
                  </a:lnTo>
                  <a:lnTo>
                    <a:pt x="1330" y="84"/>
                  </a:lnTo>
                  <a:lnTo>
                    <a:pt x="150"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4914050" y="3285550"/>
              <a:ext cx="33500" cy="23100"/>
            </a:xfrm>
            <a:custGeom>
              <a:rect b="b" l="l" r="r" t="t"/>
              <a:pathLst>
                <a:path extrusionOk="0" h="924" w="1340">
                  <a:moveTo>
                    <a:pt x="152" y="0"/>
                  </a:moveTo>
                  <a:lnTo>
                    <a:pt x="1" y="868"/>
                  </a:lnTo>
                  <a:lnTo>
                    <a:pt x="1190" y="923"/>
                  </a:lnTo>
                  <a:lnTo>
                    <a:pt x="1340" y="83"/>
                  </a:lnTo>
                  <a:lnTo>
                    <a:pt x="15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5065675" y="3251950"/>
              <a:ext cx="45975" cy="29250"/>
            </a:xfrm>
            <a:custGeom>
              <a:rect b="b" l="l" r="r" t="t"/>
              <a:pathLst>
                <a:path extrusionOk="0" h="1170" w="1839">
                  <a:moveTo>
                    <a:pt x="165" y="1"/>
                  </a:moveTo>
                  <a:lnTo>
                    <a:pt x="1" y="1053"/>
                  </a:lnTo>
                  <a:lnTo>
                    <a:pt x="1659" y="1169"/>
                  </a:lnTo>
                  <a:lnTo>
                    <a:pt x="1838" y="78"/>
                  </a:lnTo>
                  <a:lnTo>
                    <a:pt x="165"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4856400" y="3603925"/>
              <a:ext cx="34550" cy="35325"/>
            </a:xfrm>
            <a:custGeom>
              <a:rect b="b" l="l" r="r" t="t"/>
              <a:pathLst>
                <a:path extrusionOk="0" h="1413" w="1382">
                  <a:moveTo>
                    <a:pt x="227" y="0"/>
                  </a:moveTo>
                  <a:lnTo>
                    <a:pt x="0" y="1295"/>
                  </a:lnTo>
                  <a:lnTo>
                    <a:pt x="1146" y="1413"/>
                  </a:lnTo>
                  <a:lnTo>
                    <a:pt x="1382" y="81"/>
                  </a:lnTo>
                  <a:lnTo>
                    <a:pt x="227"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5047700" y="3375375"/>
              <a:ext cx="43500" cy="19975"/>
            </a:xfrm>
            <a:custGeom>
              <a:rect b="b" l="l" r="r" t="t"/>
              <a:pathLst>
                <a:path extrusionOk="0" h="799" w="1740">
                  <a:moveTo>
                    <a:pt x="114" y="1"/>
                  </a:moveTo>
                  <a:lnTo>
                    <a:pt x="1" y="723"/>
                  </a:lnTo>
                  <a:lnTo>
                    <a:pt x="1628" y="799"/>
                  </a:lnTo>
                  <a:lnTo>
                    <a:pt x="1740" y="115"/>
                  </a:lnTo>
                  <a:lnTo>
                    <a:pt x="114"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5022900" y="3534800"/>
              <a:ext cx="42125" cy="19400"/>
            </a:xfrm>
            <a:custGeom>
              <a:rect b="b" l="l" r="r" t="t"/>
              <a:pathLst>
                <a:path extrusionOk="0" h="776" w="1685">
                  <a:moveTo>
                    <a:pt x="110" y="0"/>
                  </a:moveTo>
                  <a:lnTo>
                    <a:pt x="0" y="703"/>
                  </a:lnTo>
                  <a:lnTo>
                    <a:pt x="1575" y="776"/>
                  </a:lnTo>
                  <a:lnTo>
                    <a:pt x="1685" y="110"/>
                  </a:lnTo>
                  <a:lnTo>
                    <a:pt x="110"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5035300" y="3455100"/>
              <a:ext cx="42800" cy="19675"/>
            </a:xfrm>
            <a:custGeom>
              <a:rect b="b" l="l" r="r" t="t"/>
              <a:pathLst>
                <a:path extrusionOk="0" h="787" w="1712">
                  <a:moveTo>
                    <a:pt x="112" y="0"/>
                  </a:moveTo>
                  <a:lnTo>
                    <a:pt x="0" y="712"/>
                  </a:lnTo>
                  <a:lnTo>
                    <a:pt x="1601" y="787"/>
                  </a:lnTo>
                  <a:lnTo>
                    <a:pt x="1712" y="112"/>
                  </a:lnTo>
                  <a:lnTo>
                    <a:pt x="11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4987700" y="3451800"/>
              <a:ext cx="32800" cy="20325"/>
            </a:xfrm>
            <a:custGeom>
              <a:rect b="b" l="l" r="r" t="t"/>
              <a:pathLst>
                <a:path extrusionOk="0" h="813" w="1312">
                  <a:moveTo>
                    <a:pt x="131" y="0"/>
                  </a:moveTo>
                  <a:lnTo>
                    <a:pt x="0" y="757"/>
                  </a:lnTo>
                  <a:lnTo>
                    <a:pt x="1199" y="812"/>
                  </a:lnTo>
                  <a:lnTo>
                    <a:pt x="1312" y="83"/>
                  </a:lnTo>
                  <a:lnTo>
                    <a:pt x="131"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8"/>
            <p:cNvSpPr/>
            <p:nvPr/>
          </p:nvSpPr>
          <p:spPr>
            <a:xfrm>
              <a:off x="5015900" y="3569800"/>
              <a:ext cx="43550" cy="30025"/>
            </a:xfrm>
            <a:custGeom>
              <a:rect b="b" l="l" r="r" t="t"/>
              <a:pathLst>
                <a:path extrusionOk="0" h="1201" w="1742">
                  <a:moveTo>
                    <a:pt x="172" y="1"/>
                  </a:moveTo>
                  <a:lnTo>
                    <a:pt x="1" y="1092"/>
                  </a:lnTo>
                  <a:lnTo>
                    <a:pt x="1556" y="1200"/>
                  </a:lnTo>
                  <a:lnTo>
                    <a:pt x="1741" y="74"/>
                  </a:lnTo>
                  <a:lnTo>
                    <a:pt x="172"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5007400" y="3614500"/>
              <a:ext cx="44550" cy="41075"/>
            </a:xfrm>
            <a:custGeom>
              <a:rect b="b" l="l" r="r" t="t"/>
              <a:pathLst>
                <a:path extrusionOk="0" h="1643" w="1782">
                  <a:moveTo>
                    <a:pt x="232" y="0"/>
                  </a:moveTo>
                  <a:lnTo>
                    <a:pt x="1" y="1487"/>
                  </a:lnTo>
                  <a:lnTo>
                    <a:pt x="1530" y="1642"/>
                  </a:lnTo>
                  <a:lnTo>
                    <a:pt x="1781" y="109"/>
                  </a:lnTo>
                  <a:lnTo>
                    <a:pt x="23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4954100" y="3326875"/>
              <a:ext cx="40375" cy="26675"/>
            </a:xfrm>
            <a:custGeom>
              <a:rect b="b" l="l" r="r" t="t"/>
              <a:pathLst>
                <a:path extrusionOk="0" h="1067" w="1615">
                  <a:moveTo>
                    <a:pt x="172" y="0"/>
                  </a:moveTo>
                  <a:lnTo>
                    <a:pt x="0" y="966"/>
                  </a:lnTo>
                  <a:lnTo>
                    <a:pt x="1442" y="1067"/>
                  </a:lnTo>
                  <a:lnTo>
                    <a:pt x="1614" y="67"/>
                  </a:lnTo>
                  <a:lnTo>
                    <a:pt x="17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4927950" y="3196900"/>
              <a:ext cx="35450" cy="32350"/>
            </a:xfrm>
            <a:custGeom>
              <a:rect b="b" l="l" r="r" t="t"/>
              <a:pathLst>
                <a:path extrusionOk="0" h="1294" w="1418">
                  <a:moveTo>
                    <a:pt x="218" y="0"/>
                  </a:moveTo>
                  <a:lnTo>
                    <a:pt x="1" y="1238"/>
                  </a:lnTo>
                  <a:lnTo>
                    <a:pt x="1198" y="1293"/>
                  </a:lnTo>
                  <a:lnTo>
                    <a:pt x="1417" y="62"/>
                  </a:lnTo>
                  <a:lnTo>
                    <a:pt x="218"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5060100" y="3295675"/>
              <a:ext cx="44200" cy="20225"/>
            </a:xfrm>
            <a:custGeom>
              <a:rect b="b" l="l" r="r" t="t"/>
              <a:pathLst>
                <a:path extrusionOk="0" h="809" w="1768">
                  <a:moveTo>
                    <a:pt x="115" y="1"/>
                  </a:moveTo>
                  <a:lnTo>
                    <a:pt x="1" y="732"/>
                  </a:lnTo>
                  <a:lnTo>
                    <a:pt x="1654" y="808"/>
                  </a:lnTo>
                  <a:lnTo>
                    <a:pt x="1768" y="117"/>
                  </a:lnTo>
                  <a:lnTo>
                    <a:pt x="115"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5072525" y="3204350"/>
              <a:ext cx="46900" cy="32125"/>
            </a:xfrm>
            <a:custGeom>
              <a:rect b="b" l="l" r="r" t="t"/>
              <a:pathLst>
                <a:path extrusionOk="0" h="1285" w="1876">
                  <a:moveTo>
                    <a:pt x="189" y="0"/>
                  </a:moveTo>
                  <a:lnTo>
                    <a:pt x="0" y="1207"/>
                  </a:lnTo>
                  <a:lnTo>
                    <a:pt x="1679" y="1284"/>
                  </a:lnTo>
                  <a:lnTo>
                    <a:pt x="1876" y="88"/>
                  </a:lnTo>
                  <a:lnTo>
                    <a:pt x="189"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4980225" y="3488125"/>
              <a:ext cx="34725" cy="28025"/>
            </a:xfrm>
            <a:custGeom>
              <a:rect b="b" l="l" r="r" t="t"/>
              <a:pathLst>
                <a:path extrusionOk="0" h="1121" w="1389">
                  <a:moveTo>
                    <a:pt x="178" y="1"/>
                  </a:moveTo>
                  <a:lnTo>
                    <a:pt x="0" y="1035"/>
                  </a:lnTo>
                  <a:lnTo>
                    <a:pt x="1223" y="1121"/>
                  </a:lnTo>
                  <a:lnTo>
                    <a:pt x="1388" y="57"/>
                  </a:lnTo>
                  <a:lnTo>
                    <a:pt x="178"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4925800" y="3485600"/>
              <a:ext cx="41200" cy="27175"/>
            </a:xfrm>
            <a:custGeom>
              <a:rect b="b" l="l" r="r" t="t"/>
              <a:pathLst>
                <a:path extrusionOk="0" h="1087" w="1648">
                  <a:moveTo>
                    <a:pt x="175" y="1"/>
                  </a:moveTo>
                  <a:lnTo>
                    <a:pt x="0" y="983"/>
                  </a:lnTo>
                  <a:lnTo>
                    <a:pt x="1471" y="1087"/>
                  </a:lnTo>
                  <a:lnTo>
                    <a:pt x="1647" y="70"/>
                  </a:lnTo>
                  <a:lnTo>
                    <a:pt x="175"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4973950" y="3531400"/>
              <a:ext cx="34125" cy="20175"/>
            </a:xfrm>
            <a:custGeom>
              <a:rect b="b" l="l" r="r" t="t"/>
              <a:pathLst>
                <a:path extrusionOk="0" h="807" w="1365">
                  <a:moveTo>
                    <a:pt x="130" y="0"/>
                  </a:moveTo>
                  <a:lnTo>
                    <a:pt x="1" y="749"/>
                  </a:lnTo>
                  <a:lnTo>
                    <a:pt x="1252" y="807"/>
                  </a:lnTo>
                  <a:lnTo>
                    <a:pt x="1364" y="86"/>
                  </a:lnTo>
                  <a:lnTo>
                    <a:pt x="130"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4966425" y="3567525"/>
              <a:ext cx="36125" cy="28325"/>
            </a:xfrm>
            <a:custGeom>
              <a:rect b="b" l="l" r="r" t="t"/>
              <a:pathLst>
                <a:path extrusionOk="0" h="1133" w="1445">
                  <a:moveTo>
                    <a:pt x="181" y="1"/>
                  </a:moveTo>
                  <a:lnTo>
                    <a:pt x="0" y="1044"/>
                  </a:lnTo>
                  <a:lnTo>
                    <a:pt x="1276" y="1133"/>
                  </a:lnTo>
                  <a:lnTo>
                    <a:pt x="1445" y="59"/>
                  </a:lnTo>
                  <a:lnTo>
                    <a:pt x="181"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4911650" y="3565000"/>
              <a:ext cx="41625" cy="27400"/>
            </a:xfrm>
            <a:custGeom>
              <a:rect b="b" l="l" r="r" t="t"/>
              <a:pathLst>
                <a:path extrusionOk="0" h="1096" w="1665">
                  <a:moveTo>
                    <a:pt x="176" y="1"/>
                  </a:moveTo>
                  <a:lnTo>
                    <a:pt x="0" y="991"/>
                  </a:lnTo>
                  <a:lnTo>
                    <a:pt x="1487" y="1095"/>
                  </a:lnTo>
                  <a:lnTo>
                    <a:pt x="1664" y="70"/>
                  </a:lnTo>
                  <a:lnTo>
                    <a:pt x="176"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4919150" y="3527600"/>
              <a:ext cx="40450" cy="21700"/>
            </a:xfrm>
            <a:custGeom>
              <a:rect b="b" l="l" r="r" t="t"/>
              <a:pathLst>
                <a:path extrusionOk="0" h="868" w="1618">
                  <a:moveTo>
                    <a:pt x="142" y="0"/>
                  </a:moveTo>
                  <a:lnTo>
                    <a:pt x="0" y="799"/>
                  </a:lnTo>
                  <a:lnTo>
                    <a:pt x="1485" y="868"/>
                  </a:lnTo>
                  <a:lnTo>
                    <a:pt x="1618" y="103"/>
                  </a:lnTo>
                  <a:lnTo>
                    <a:pt x="142"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a:off x="4933275" y="3448000"/>
              <a:ext cx="40100" cy="21900"/>
            </a:xfrm>
            <a:custGeom>
              <a:rect b="b" l="l" r="r" t="t"/>
              <a:pathLst>
                <a:path extrusionOk="0" h="876" w="1604">
                  <a:moveTo>
                    <a:pt x="143" y="1"/>
                  </a:moveTo>
                  <a:lnTo>
                    <a:pt x="0" y="808"/>
                  </a:lnTo>
                  <a:lnTo>
                    <a:pt x="1469" y="876"/>
                  </a:lnTo>
                  <a:lnTo>
                    <a:pt x="1603" y="102"/>
                  </a:lnTo>
                  <a:lnTo>
                    <a:pt x="143"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4902550" y="3607200"/>
              <a:ext cx="43275" cy="37600"/>
            </a:xfrm>
            <a:custGeom>
              <a:rect b="b" l="l" r="r" t="t"/>
              <a:pathLst>
                <a:path extrusionOk="0" h="1504" w="1731">
                  <a:moveTo>
                    <a:pt x="241" y="0"/>
                  </a:moveTo>
                  <a:lnTo>
                    <a:pt x="1" y="1353"/>
                  </a:lnTo>
                  <a:lnTo>
                    <a:pt x="1489" y="1503"/>
                  </a:lnTo>
                  <a:lnTo>
                    <a:pt x="1730" y="104"/>
                  </a:lnTo>
                  <a:lnTo>
                    <a:pt x="241"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4957275" y="3611000"/>
              <a:ext cx="38350" cy="38925"/>
            </a:xfrm>
            <a:custGeom>
              <a:rect b="b" l="l" r="r" t="t"/>
              <a:pathLst>
                <a:path extrusionOk="0" h="1557" w="1534">
                  <a:moveTo>
                    <a:pt x="247" y="1"/>
                  </a:moveTo>
                  <a:lnTo>
                    <a:pt x="1" y="1423"/>
                  </a:lnTo>
                  <a:lnTo>
                    <a:pt x="1306" y="1556"/>
                  </a:lnTo>
                  <a:lnTo>
                    <a:pt x="1534" y="91"/>
                  </a:lnTo>
                  <a:lnTo>
                    <a:pt x="247"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4947375" y="3368400"/>
              <a:ext cx="39750" cy="22100"/>
            </a:xfrm>
            <a:custGeom>
              <a:rect b="b" l="l" r="r" t="t"/>
              <a:pathLst>
                <a:path extrusionOk="0" h="884" w="1590">
                  <a:moveTo>
                    <a:pt x="145" y="1"/>
                  </a:moveTo>
                  <a:lnTo>
                    <a:pt x="0" y="817"/>
                  </a:lnTo>
                  <a:lnTo>
                    <a:pt x="1455" y="884"/>
                  </a:lnTo>
                  <a:lnTo>
                    <a:pt x="1590" y="103"/>
                  </a:lnTo>
                  <a:lnTo>
                    <a:pt x="145" y="1"/>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4939950" y="3406250"/>
              <a:ext cx="40775" cy="26925"/>
            </a:xfrm>
            <a:custGeom>
              <a:rect b="b" l="l" r="r" t="t"/>
              <a:pathLst>
                <a:path extrusionOk="0" h="1077" w="1631">
                  <a:moveTo>
                    <a:pt x="173" y="0"/>
                  </a:moveTo>
                  <a:lnTo>
                    <a:pt x="0" y="975"/>
                  </a:lnTo>
                  <a:lnTo>
                    <a:pt x="1457" y="1077"/>
                  </a:lnTo>
                  <a:lnTo>
                    <a:pt x="1631" y="68"/>
                  </a:lnTo>
                  <a:lnTo>
                    <a:pt x="173" y="0"/>
                  </a:ln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a:off x="4674550" y="3501850"/>
              <a:ext cx="1229550" cy="786750"/>
            </a:xfrm>
            <a:custGeom>
              <a:rect b="b" l="l" r="r" t="t"/>
              <a:pathLst>
                <a:path extrusionOk="0" h="31470" w="49182">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a:off x="4666900" y="3494150"/>
              <a:ext cx="1243575" cy="802025"/>
            </a:xfrm>
            <a:custGeom>
              <a:rect b="b" l="l" r="r" t="t"/>
              <a:pathLst>
                <a:path extrusionOk="0" h="32081" w="49743">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4674550" y="3634650"/>
              <a:ext cx="288050" cy="195200"/>
            </a:xfrm>
            <a:custGeom>
              <a:rect b="b" l="l" r="r" t="t"/>
              <a:pathLst>
                <a:path extrusionOk="0" h="7808" w="11522">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4666900" y="3627000"/>
              <a:ext cx="304825" cy="210500"/>
            </a:xfrm>
            <a:custGeom>
              <a:rect b="b" l="l" r="r" t="t"/>
              <a:pathLst>
                <a:path extrusionOk="0" h="8420" w="12193">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38"/>
          <p:cNvSpPr txBox="1"/>
          <p:nvPr/>
        </p:nvSpPr>
        <p:spPr>
          <a:xfrm>
            <a:off x="1060925" y="1868100"/>
            <a:ext cx="28917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Calibri"/>
                <a:ea typeface="Calibri"/>
                <a:cs typeface="Calibri"/>
                <a:sym typeface="Calibri"/>
              </a:rPr>
              <a:t>Team-5</a:t>
            </a:r>
            <a:endParaRPr b="1" sz="2600">
              <a:solidFill>
                <a:schemeClr val="lt1"/>
              </a:solidFill>
              <a:latin typeface="Calibri"/>
              <a:ea typeface="Calibri"/>
              <a:cs typeface="Calibri"/>
              <a:sym typeface="Calibri"/>
            </a:endParaRPr>
          </a:p>
          <a:p>
            <a:pPr indent="0" lvl="0" marL="0" rtl="0" algn="l">
              <a:spcBef>
                <a:spcPts val="0"/>
              </a:spcBef>
              <a:spcAft>
                <a:spcPts val="0"/>
              </a:spcAft>
              <a:buNone/>
            </a:pPr>
            <a:r>
              <a:t/>
            </a:r>
            <a:endParaRPr b="1" sz="1100">
              <a:latin typeface="Calibri"/>
              <a:ea typeface="Calibri"/>
              <a:cs typeface="Calibri"/>
              <a:sym typeface="Calibri"/>
            </a:endParaRPr>
          </a:p>
          <a:p>
            <a:pPr indent="0" lvl="0" marL="0" rtl="0" algn="l">
              <a:lnSpc>
                <a:spcPct val="150000"/>
              </a:lnSpc>
              <a:spcBef>
                <a:spcPts val="0"/>
              </a:spcBef>
              <a:spcAft>
                <a:spcPts val="0"/>
              </a:spcAft>
              <a:buNone/>
            </a:pPr>
            <a:r>
              <a:rPr lang="en" sz="1300">
                <a:latin typeface="Georgia"/>
                <a:ea typeface="Georgia"/>
                <a:cs typeface="Georgia"/>
                <a:sym typeface="Georgia"/>
              </a:rPr>
              <a:t>Niranjan Reddy Masapeta</a:t>
            </a:r>
            <a:endParaRPr sz="1300">
              <a:latin typeface="Georgia"/>
              <a:ea typeface="Georgia"/>
              <a:cs typeface="Georgia"/>
              <a:sym typeface="Georgia"/>
            </a:endParaRPr>
          </a:p>
          <a:p>
            <a:pPr indent="0" lvl="0" marL="0" rtl="0" algn="l">
              <a:lnSpc>
                <a:spcPct val="150000"/>
              </a:lnSpc>
              <a:spcBef>
                <a:spcPts val="0"/>
              </a:spcBef>
              <a:spcAft>
                <a:spcPts val="0"/>
              </a:spcAft>
              <a:buNone/>
            </a:pPr>
            <a:r>
              <a:rPr lang="en" sz="1300">
                <a:latin typeface="Georgia"/>
                <a:ea typeface="Georgia"/>
                <a:cs typeface="Georgia"/>
                <a:sym typeface="Georgia"/>
              </a:rPr>
              <a:t>Purna Sai Mahesh Goud Palagani</a:t>
            </a:r>
            <a:endParaRPr sz="1300">
              <a:latin typeface="Georgia"/>
              <a:ea typeface="Georgia"/>
              <a:cs typeface="Georgia"/>
              <a:sym typeface="Georgia"/>
            </a:endParaRPr>
          </a:p>
          <a:p>
            <a:pPr indent="0" lvl="0" marL="0" rtl="0" algn="l">
              <a:lnSpc>
                <a:spcPct val="150000"/>
              </a:lnSpc>
              <a:spcBef>
                <a:spcPts val="0"/>
              </a:spcBef>
              <a:spcAft>
                <a:spcPts val="0"/>
              </a:spcAft>
              <a:buNone/>
            </a:pPr>
            <a:r>
              <a:rPr lang="en" sz="1300">
                <a:latin typeface="Georgia"/>
                <a:ea typeface="Georgia"/>
                <a:cs typeface="Georgia"/>
                <a:sym typeface="Georgia"/>
              </a:rPr>
              <a:t>Sujan Rao Chikkela</a:t>
            </a:r>
            <a:endParaRPr sz="1300">
              <a:latin typeface="Georgia"/>
              <a:ea typeface="Georgia"/>
              <a:cs typeface="Georgia"/>
              <a:sym typeface="Georgia"/>
            </a:endParaRPr>
          </a:p>
          <a:p>
            <a:pPr indent="0" lvl="0" marL="0" rtl="0" algn="l">
              <a:lnSpc>
                <a:spcPct val="150000"/>
              </a:lnSpc>
              <a:spcBef>
                <a:spcPts val="0"/>
              </a:spcBef>
              <a:spcAft>
                <a:spcPts val="0"/>
              </a:spcAft>
              <a:buNone/>
            </a:pPr>
            <a:r>
              <a:rPr lang="en" sz="1300">
                <a:latin typeface="Georgia"/>
                <a:ea typeface="Georgia"/>
                <a:cs typeface="Georgia"/>
                <a:sym typeface="Georgia"/>
              </a:rPr>
              <a:t>Utsav Savaliya</a:t>
            </a:r>
            <a:endParaRPr sz="1300">
              <a:latin typeface="Georgia"/>
              <a:ea typeface="Georgia"/>
              <a:cs typeface="Georgia"/>
              <a:sym typeface="Georgia"/>
            </a:endParaRPr>
          </a:p>
        </p:txBody>
      </p:sp>
      <p:pic>
        <p:nvPicPr>
          <p:cNvPr id="883" name="Google Shape;883;p38"/>
          <p:cNvPicPr preferRelativeResize="0"/>
          <p:nvPr/>
        </p:nvPicPr>
        <p:blipFill rotWithShape="1">
          <a:blip r:embed="rId3">
            <a:alphaModFix/>
          </a:blip>
          <a:srcRect b="0" l="0" r="0" t="0"/>
          <a:stretch/>
        </p:blipFill>
        <p:spPr>
          <a:xfrm>
            <a:off x="197250" y="192675"/>
            <a:ext cx="1332125" cy="133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39"/>
          <p:cNvPicPr preferRelativeResize="0"/>
          <p:nvPr/>
        </p:nvPicPr>
        <p:blipFill>
          <a:blip r:embed="rId3">
            <a:alphaModFix/>
          </a:blip>
          <a:stretch>
            <a:fillRect/>
          </a:stretch>
        </p:blipFill>
        <p:spPr>
          <a:xfrm>
            <a:off x="152400" y="154450"/>
            <a:ext cx="8785649" cy="4836650"/>
          </a:xfrm>
          <a:prstGeom prst="rect">
            <a:avLst/>
          </a:prstGeom>
          <a:noFill/>
          <a:ln>
            <a:noFill/>
          </a:ln>
        </p:spPr>
      </p:pic>
      <p:sp>
        <p:nvSpPr>
          <p:cNvPr id="889" name="Google Shape;889;p39"/>
          <p:cNvSpPr txBox="1"/>
          <p:nvPr/>
        </p:nvSpPr>
        <p:spPr>
          <a:xfrm>
            <a:off x="205950" y="762000"/>
            <a:ext cx="3645300" cy="1262100"/>
          </a:xfrm>
          <a:prstGeom prst="rect">
            <a:avLst/>
          </a:prstGeom>
          <a:noFill/>
          <a:ln>
            <a:noFill/>
          </a:ln>
        </p:spPr>
        <p:txBody>
          <a:bodyPr anchorCtr="0" anchor="t" bIns="91425" lIns="91425" spcFirstLastPara="1" rIns="91425" wrap="square" tIns="91425">
            <a:spAutoFit/>
          </a:bodyPr>
          <a:lstStyle/>
          <a:p>
            <a:pPr indent="0" lvl="0" marL="0" rtl="0" algn="just">
              <a:lnSpc>
                <a:spcPct val="94534"/>
              </a:lnSpc>
              <a:spcBef>
                <a:spcPts val="0"/>
              </a:spcBef>
              <a:spcAft>
                <a:spcPts val="0"/>
              </a:spcAft>
              <a:buNone/>
            </a:pPr>
            <a:r>
              <a:rPr lang="en">
                <a:latin typeface="Calibri"/>
                <a:ea typeface="Calibri"/>
                <a:cs typeface="Calibri"/>
                <a:sym typeface="Calibri"/>
              </a:rPr>
              <a:t>Time series analysis is one of the most popular data analysis methods from long time. In this project, we focus on bike sharing demand forecasting problem which is an application of time series modelling.</a:t>
            </a:r>
            <a:endParaRPr>
              <a:latin typeface="Calibri"/>
              <a:ea typeface="Calibri"/>
              <a:cs typeface="Calibri"/>
              <a:sym typeface="Calibri"/>
            </a:endParaRPr>
          </a:p>
        </p:txBody>
      </p:sp>
      <p:sp>
        <p:nvSpPr>
          <p:cNvPr id="890" name="Google Shape;890;p39"/>
          <p:cNvSpPr txBox="1"/>
          <p:nvPr/>
        </p:nvSpPr>
        <p:spPr>
          <a:xfrm>
            <a:off x="300275" y="233825"/>
            <a:ext cx="196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AF7B51"/>
                </a:solidFill>
                <a:latin typeface="Nunito"/>
                <a:ea typeface="Nunito"/>
                <a:cs typeface="Nunito"/>
                <a:sym typeface="Nunito"/>
              </a:rPr>
              <a:t>Abstract</a:t>
            </a:r>
            <a:endParaRPr b="1" sz="2600">
              <a:solidFill>
                <a:srgbClr val="AF7B5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4" name="Shape 894"/>
        <p:cNvGrpSpPr/>
        <p:nvPr/>
      </p:nvGrpSpPr>
      <p:grpSpPr>
        <a:xfrm>
          <a:off x="0" y="0"/>
          <a:ext cx="0" cy="0"/>
          <a:chOff x="0" y="0"/>
          <a:chExt cx="0" cy="0"/>
        </a:xfrm>
      </p:grpSpPr>
      <p:sp>
        <p:nvSpPr>
          <p:cNvPr id="895" name="Google Shape;895;p40"/>
          <p:cNvSpPr txBox="1"/>
          <p:nvPr/>
        </p:nvSpPr>
        <p:spPr>
          <a:xfrm>
            <a:off x="598700" y="1239150"/>
            <a:ext cx="3437100" cy="461700"/>
          </a:xfrm>
          <a:prstGeom prst="rect">
            <a:avLst/>
          </a:prstGeom>
          <a:noFill/>
          <a:ln>
            <a:noFill/>
          </a:ln>
        </p:spPr>
        <p:txBody>
          <a:bodyPr anchorCtr="0" anchor="t" bIns="91425" lIns="91425" spcFirstLastPara="1" rIns="91425" wrap="square" tIns="91425">
            <a:spAutoFit/>
          </a:bodyPr>
          <a:lstStyle/>
          <a:p>
            <a:pPr indent="0" lvl="0" marL="0" rtl="0" algn="just">
              <a:lnSpc>
                <a:spcPct val="90351"/>
              </a:lnSpc>
              <a:spcBef>
                <a:spcPts val="0"/>
              </a:spcBef>
              <a:spcAft>
                <a:spcPts val="0"/>
              </a:spcAft>
              <a:buNone/>
            </a:pPr>
            <a:r>
              <a:t/>
            </a:r>
            <a:endParaRPr sz="1800">
              <a:latin typeface="Calibri"/>
              <a:ea typeface="Calibri"/>
              <a:cs typeface="Calibri"/>
              <a:sym typeface="Calibri"/>
            </a:endParaRPr>
          </a:p>
        </p:txBody>
      </p:sp>
      <p:sp>
        <p:nvSpPr>
          <p:cNvPr id="896" name="Google Shape;896;p40"/>
          <p:cNvSpPr txBox="1"/>
          <p:nvPr>
            <p:ph type="title"/>
          </p:nvPr>
        </p:nvSpPr>
        <p:spPr>
          <a:xfrm>
            <a:off x="598700" y="543975"/>
            <a:ext cx="5640300" cy="59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Introduction and Problem Statement </a:t>
            </a:r>
            <a:endParaRPr sz="2600"/>
          </a:p>
        </p:txBody>
      </p:sp>
      <p:sp>
        <p:nvSpPr>
          <p:cNvPr id="897" name="Google Shape;897;p40"/>
          <p:cNvSpPr txBox="1"/>
          <p:nvPr>
            <p:ph idx="1" type="body"/>
          </p:nvPr>
        </p:nvSpPr>
        <p:spPr>
          <a:xfrm>
            <a:off x="598700" y="1181125"/>
            <a:ext cx="4695600" cy="3136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Time series forecasting in statistics is a method where we predict variables that change over time.</a:t>
            </a:r>
            <a:endParaRPr/>
          </a:p>
          <a:p>
            <a:pPr indent="-311150" lvl="0" marL="457200" rtl="0" algn="l">
              <a:spcBef>
                <a:spcPts val="0"/>
              </a:spcBef>
              <a:spcAft>
                <a:spcPts val="0"/>
              </a:spcAft>
              <a:buSzPts val="1300"/>
              <a:buChar char="●"/>
            </a:pPr>
            <a:r>
              <a:rPr lang="en"/>
              <a:t>In our problem, we have a time-series data related to bike rental service where customers rent a bike for the day and we need to forecast the demand i.e. the number of customers who will rent the bike depending on the conditions around him.</a:t>
            </a:r>
            <a:endParaRPr/>
          </a:p>
          <a:p>
            <a:pPr indent="-311150" lvl="0" marL="457200" rtl="0" algn="l">
              <a:spcBef>
                <a:spcPts val="0"/>
              </a:spcBef>
              <a:spcAft>
                <a:spcPts val="0"/>
              </a:spcAft>
              <a:buSzPts val="1300"/>
              <a:buChar char="●"/>
            </a:pPr>
            <a:r>
              <a:rPr lang="en"/>
              <a:t>Our goal of the project is to forecast the number of customers expected to rent bikes given the previous data.</a:t>
            </a:r>
            <a:endParaRPr/>
          </a:p>
          <a:p>
            <a:pPr indent="-311150" lvl="0" marL="457200" rtl="0" algn="l">
              <a:spcBef>
                <a:spcPts val="0"/>
              </a:spcBef>
              <a:spcAft>
                <a:spcPts val="0"/>
              </a:spcAft>
              <a:buSzPts val="1300"/>
              <a:buChar char="●"/>
            </a:pPr>
            <a:r>
              <a:rPr lang="en"/>
              <a:t>Our goal includes applying different data analysis and visualisation techniques taught in this course to gain insights from the data.</a:t>
            </a:r>
            <a:endParaRPr/>
          </a:p>
        </p:txBody>
      </p:sp>
      <p:pic>
        <p:nvPicPr>
          <p:cNvPr id="898" name="Google Shape;898;p40"/>
          <p:cNvPicPr preferRelativeResize="0"/>
          <p:nvPr/>
        </p:nvPicPr>
        <p:blipFill>
          <a:blip r:embed="rId3">
            <a:alphaModFix/>
          </a:blip>
          <a:stretch>
            <a:fillRect/>
          </a:stretch>
        </p:blipFill>
        <p:spPr>
          <a:xfrm>
            <a:off x="5806125" y="1134975"/>
            <a:ext cx="2629725" cy="293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1"/>
          <p:cNvSpPr txBox="1"/>
          <p:nvPr>
            <p:ph type="title"/>
          </p:nvPr>
        </p:nvSpPr>
        <p:spPr>
          <a:xfrm>
            <a:off x="819150" y="520150"/>
            <a:ext cx="75057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sp>
        <p:nvSpPr>
          <p:cNvPr id="904" name="Google Shape;904;p41"/>
          <p:cNvSpPr txBox="1"/>
          <p:nvPr>
            <p:ph idx="1" type="body"/>
          </p:nvPr>
        </p:nvSpPr>
        <p:spPr>
          <a:xfrm>
            <a:off x="819150" y="1230225"/>
            <a:ext cx="4134000" cy="2937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Before jumping into the data modelling, we have to perform Exploratory Data Analysis (EDA) on the dataset to gain insights from the data.</a:t>
            </a:r>
            <a:endParaRPr/>
          </a:p>
          <a:p>
            <a:pPr indent="-311150" lvl="0" marL="457200" rtl="0" algn="l">
              <a:spcBef>
                <a:spcPts val="0"/>
              </a:spcBef>
              <a:spcAft>
                <a:spcPts val="0"/>
              </a:spcAft>
              <a:buSzPts val="1300"/>
              <a:buChar char="●"/>
            </a:pPr>
            <a:r>
              <a:rPr lang="en"/>
              <a:t>Data Analysis and Data Visualization are part of EDA methods.</a:t>
            </a:r>
            <a:endParaRPr/>
          </a:p>
          <a:p>
            <a:pPr indent="-311150" lvl="0" marL="457200" rtl="0" algn="l">
              <a:spcBef>
                <a:spcPts val="0"/>
              </a:spcBef>
              <a:spcAft>
                <a:spcPts val="0"/>
              </a:spcAft>
              <a:buSzPts val="1300"/>
              <a:buChar char="●"/>
            </a:pPr>
            <a:r>
              <a:rPr lang="en"/>
              <a:t>EDA is one of the most important steps in Machine Learning as the accuracy and efficiency of a Machine Learning model depends on the data the you feed to the model.</a:t>
            </a:r>
            <a:endParaRPr/>
          </a:p>
          <a:p>
            <a:pPr indent="-311150" lvl="0" marL="457200" rtl="0" algn="l">
              <a:spcBef>
                <a:spcPts val="0"/>
              </a:spcBef>
              <a:spcAft>
                <a:spcPts val="0"/>
              </a:spcAft>
              <a:buSzPts val="1300"/>
              <a:buChar char="●"/>
            </a:pPr>
            <a:r>
              <a:rPr lang="en"/>
              <a:t>EDA is also important </a:t>
            </a:r>
            <a:r>
              <a:rPr lang="en"/>
              <a:t>because</a:t>
            </a:r>
            <a:r>
              <a:rPr lang="en"/>
              <a:t> of the insights you gain from the data can be very helpful for the growth of certain businesses, in our case being Bike rental sharing business.</a:t>
            </a:r>
            <a:endParaRPr/>
          </a:p>
        </p:txBody>
      </p:sp>
      <p:sp>
        <p:nvSpPr>
          <p:cNvPr id="905" name="Google Shape;905;p41"/>
          <p:cNvSpPr/>
          <p:nvPr/>
        </p:nvSpPr>
        <p:spPr>
          <a:xfrm>
            <a:off x="5370287" y="1521200"/>
            <a:ext cx="3209151" cy="1511006"/>
          </a:xfrm>
          <a:custGeom>
            <a:rect b="b" l="l" r="r" t="t"/>
            <a:pathLst>
              <a:path extrusionOk="0" h="68573" w="174719">
                <a:moveTo>
                  <a:pt x="0" y="68573"/>
                </a:moveTo>
                <a:cubicBezTo>
                  <a:pt x="3570" y="58213"/>
                  <a:pt x="13565" y="15360"/>
                  <a:pt x="21422" y="6412"/>
                </a:cubicBezTo>
                <a:cubicBezTo>
                  <a:pt x="29279" y="-2536"/>
                  <a:pt x="38233" y="15873"/>
                  <a:pt x="47140" y="14886"/>
                </a:cubicBezTo>
                <a:cubicBezTo>
                  <a:pt x="56047" y="13899"/>
                  <a:pt x="66752" y="-3071"/>
                  <a:pt x="74865" y="491"/>
                </a:cubicBezTo>
                <a:cubicBezTo>
                  <a:pt x="82978" y="4053"/>
                  <a:pt x="87875" y="30296"/>
                  <a:pt x="95820" y="36257"/>
                </a:cubicBezTo>
                <a:cubicBezTo>
                  <a:pt x="103765" y="42218"/>
                  <a:pt x="114978" y="40621"/>
                  <a:pt x="122534" y="36257"/>
                </a:cubicBezTo>
                <a:cubicBezTo>
                  <a:pt x="130091" y="31893"/>
                  <a:pt x="134880" y="8049"/>
                  <a:pt x="141159" y="10071"/>
                </a:cubicBezTo>
                <a:cubicBezTo>
                  <a:pt x="147438" y="12093"/>
                  <a:pt x="154616" y="38713"/>
                  <a:pt x="160209" y="48391"/>
                </a:cubicBezTo>
                <a:cubicBezTo>
                  <a:pt x="165802" y="58070"/>
                  <a:pt x="172301" y="64850"/>
                  <a:pt x="174719" y="68142"/>
                </a:cubicBezTo>
              </a:path>
            </a:pathLst>
          </a:custGeom>
          <a:solidFill>
            <a:srgbClr val="32AAD9"/>
          </a:solidFill>
          <a:ln>
            <a:noFill/>
          </a:ln>
        </p:spPr>
      </p:sp>
      <p:sp>
        <p:nvSpPr>
          <p:cNvPr id="906" name="Google Shape;906;p41"/>
          <p:cNvSpPr/>
          <p:nvPr/>
        </p:nvSpPr>
        <p:spPr>
          <a:xfrm>
            <a:off x="5372546" y="1536063"/>
            <a:ext cx="3201492" cy="1493422"/>
          </a:xfrm>
          <a:custGeom>
            <a:rect b="b" l="l" r="r" t="t"/>
            <a:pathLst>
              <a:path extrusionOk="0" h="67775" w="174302">
                <a:moveTo>
                  <a:pt x="0" y="67775"/>
                </a:moveTo>
                <a:cubicBezTo>
                  <a:pt x="3477" y="65225"/>
                  <a:pt x="13647" y="63181"/>
                  <a:pt x="20860" y="52474"/>
                </a:cubicBezTo>
                <a:cubicBezTo>
                  <a:pt x="28073" y="41768"/>
                  <a:pt x="34488" y="5920"/>
                  <a:pt x="43280" y="3536"/>
                </a:cubicBezTo>
                <a:cubicBezTo>
                  <a:pt x="52072" y="1152"/>
                  <a:pt x="65957" y="37128"/>
                  <a:pt x="73614" y="38172"/>
                </a:cubicBezTo>
                <a:cubicBezTo>
                  <a:pt x="81271" y="39216"/>
                  <a:pt x="84311" y="13669"/>
                  <a:pt x="89220" y="9800"/>
                </a:cubicBezTo>
                <a:cubicBezTo>
                  <a:pt x="94129" y="5931"/>
                  <a:pt x="97829" y="16432"/>
                  <a:pt x="103068" y="14958"/>
                </a:cubicBezTo>
                <a:cubicBezTo>
                  <a:pt x="108307" y="13484"/>
                  <a:pt x="112044" y="-4262"/>
                  <a:pt x="120653" y="958"/>
                </a:cubicBezTo>
                <a:cubicBezTo>
                  <a:pt x="129262" y="6178"/>
                  <a:pt x="145782" y="35192"/>
                  <a:pt x="154723" y="46278"/>
                </a:cubicBezTo>
                <a:cubicBezTo>
                  <a:pt x="163665" y="57364"/>
                  <a:pt x="171039" y="63941"/>
                  <a:pt x="174302" y="67473"/>
                </a:cubicBezTo>
              </a:path>
            </a:pathLst>
          </a:custGeom>
          <a:solidFill>
            <a:srgbClr val="5FD0DB"/>
          </a:solidFill>
          <a:ln>
            <a:noFill/>
          </a:ln>
        </p:spPr>
      </p:sp>
      <p:sp>
        <p:nvSpPr>
          <p:cNvPr id="907" name="Google Shape;907;p41"/>
          <p:cNvSpPr/>
          <p:nvPr/>
        </p:nvSpPr>
        <p:spPr>
          <a:xfrm>
            <a:off x="5365750" y="1944455"/>
            <a:ext cx="3208729" cy="1087692"/>
          </a:xfrm>
          <a:custGeom>
            <a:rect b="b" l="l" r="r" t="t"/>
            <a:pathLst>
              <a:path extrusionOk="0" h="49362" w="174696">
                <a:moveTo>
                  <a:pt x="0" y="49362"/>
                </a:moveTo>
                <a:cubicBezTo>
                  <a:pt x="3538" y="46783"/>
                  <a:pt x="12555" y="35367"/>
                  <a:pt x="21230" y="33887"/>
                </a:cubicBezTo>
                <a:cubicBezTo>
                  <a:pt x="29905" y="32407"/>
                  <a:pt x="43113" y="41894"/>
                  <a:pt x="52052" y="40481"/>
                </a:cubicBezTo>
                <a:cubicBezTo>
                  <a:pt x="60991" y="39069"/>
                  <a:pt x="68202" y="26974"/>
                  <a:pt x="74863" y="25412"/>
                </a:cubicBezTo>
                <a:cubicBezTo>
                  <a:pt x="81524" y="23850"/>
                  <a:pt x="85950" y="35338"/>
                  <a:pt x="92016" y="31107"/>
                </a:cubicBezTo>
                <a:cubicBezTo>
                  <a:pt x="98082" y="26876"/>
                  <a:pt x="105068" y="-930"/>
                  <a:pt x="111258" y="24"/>
                </a:cubicBezTo>
                <a:cubicBezTo>
                  <a:pt x="117448" y="979"/>
                  <a:pt x="123791" y="32418"/>
                  <a:pt x="129155" y="36834"/>
                </a:cubicBezTo>
                <a:cubicBezTo>
                  <a:pt x="134519" y="41250"/>
                  <a:pt x="135853" y="24494"/>
                  <a:pt x="143443" y="26518"/>
                </a:cubicBezTo>
                <a:cubicBezTo>
                  <a:pt x="151033" y="28542"/>
                  <a:pt x="169487" y="45236"/>
                  <a:pt x="174696" y="48979"/>
                </a:cubicBezTo>
              </a:path>
            </a:pathLst>
          </a:custGeom>
          <a:solidFill>
            <a:srgbClr val="FF8001"/>
          </a:solidFill>
          <a:ln>
            <a:noFill/>
          </a:ln>
        </p:spPr>
      </p:sp>
      <p:sp>
        <p:nvSpPr>
          <p:cNvPr id="908" name="Google Shape;908;p41"/>
          <p:cNvSpPr/>
          <p:nvPr/>
        </p:nvSpPr>
        <p:spPr>
          <a:xfrm>
            <a:off x="5365750" y="2516461"/>
            <a:ext cx="3214717" cy="515619"/>
          </a:xfrm>
          <a:custGeom>
            <a:rect b="b" l="l" r="r" t="t"/>
            <a:pathLst>
              <a:path extrusionOk="0" h="23400" w="175022">
                <a:moveTo>
                  <a:pt x="0" y="23400"/>
                </a:moveTo>
                <a:cubicBezTo>
                  <a:pt x="3626" y="21711"/>
                  <a:pt x="12819" y="13786"/>
                  <a:pt x="21757" y="13264"/>
                </a:cubicBezTo>
                <a:cubicBezTo>
                  <a:pt x="30695" y="12742"/>
                  <a:pt x="44655" y="20819"/>
                  <a:pt x="53630" y="20266"/>
                </a:cubicBezTo>
                <a:cubicBezTo>
                  <a:pt x="62606" y="19714"/>
                  <a:pt x="69346" y="10748"/>
                  <a:pt x="75610" y="9949"/>
                </a:cubicBezTo>
                <a:cubicBezTo>
                  <a:pt x="81875" y="9151"/>
                  <a:pt x="86125" y="17133"/>
                  <a:pt x="91217" y="15475"/>
                </a:cubicBezTo>
                <a:cubicBezTo>
                  <a:pt x="96309" y="13817"/>
                  <a:pt x="99753" y="0"/>
                  <a:pt x="106164" y="0"/>
                </a:cubicBezTo>
                <a:cubicBezTo>
                  <a:pt x="112575" y="0"/>
                  <a:pt x="123492" y="13694"/>
                  <a:pt x="129683" y="15475"/>
                </a:cubicBezTo>
                <a:cubicBezTo>
                  <a:pt x="135874" y="17256"/>
                  <a:pt x="135755" y="9429"/>
                  <a:pt x="143311" y="10686"/>
                </a:cubicBezTo>
                <a:cubicBezTo>
                  <a:pt x="150868" y="11943"/>
                  <a:pt x="169737" y="20962"/>
                  <a:pt x="175022" y="23017"/>
                </a:cubicBezTo>
              </a:path>
            </a:pathLst>
          </a:custGeom>
          <a:solidFill>
            <a:srgbClr val="FFC64E"/>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2"/>
          <p:cNvSpPr txBox="1"/>
          <p:nvPr>
            <p:ph type="title"/>
          </p:nvPr>
        </p:nvSpPr>
        <p:spPr>
          <a:xfrm>
            <a:off x="723900" y="607475"/>
            <a:ext cx="3093900" cy="62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r>
              <a:rPr lang="en"/>
              <a:t> Overview</a:t>
            </a:r>
            <a:endParaRPr/>
          </a:p>
        </p:txBody>
      </p:sp>
      <p:pic>
        <p:nvPicPr>
          <p:cNvPr id="914" name="Google Shape;914;p42"/>
          <p:cNvPicPr preferRelativeResize="0"/>
          <p:nvPr/>
        </p:nvPicPr>
        <p:blipFill rotWithShape="1">
          <a:blip r:embed="rId3">
            <a:alphaModFix/>
          </a:blip>
          <a:srcRect b="23195" l="0" r="15902" t="0"/>
          <a:stretch/>
        </p:blipFill>
        <p:spPr>
          <a:xfrm>
            <a:off x="1106363" y="1349400"/>
            <a:ext cx="6931275" cy="3063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3"/>
          <p:cNvSpPr txBox="1"/>
          <p:nvPr>
            <p:ph type="title"/>
          </p:nvPr>
        </p:nvSpPr>
        <p:spPr>
          <a:xfrm>
            <a:off x="652475" y="631275"/>
            <a:ext cx="7505700" cy="73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 Insights</a:t>
            </a:r>
            <a:endParaRPr/>
          </a:p>
        </p:txBody>
      </p:sp>
      <p:pic>
        <p:nvPicPr>
          <p:cNvPr id="920" name="Google Shape;920;p43"/>
          <p:cNvPicPr preferRelativeResize="0"/>
          <p:nvPr/>
        </p:nvPicPr>
        <p:blipFill>
          <a:blip r:embed="rId3">
            <a:alphaModFix/>
          </a:blip>
          <a:stretch>
            <a:fillRect/>
          </a:stretch>
        </p:blipFill>
        <p:spPr>
          <a:xfrm>
            <a:off x="382775" y="1904925"/>
            <a:ext cx="2621003" cy="2613875"/>
          </a:xfrm>
          <a:prstGeom prst="rect">
            <a:avLst/>
          </a:prstGeom>
          <a:noFill/>
          <a:ln>
            <a:noFill/>
          </a:ln>
        </p:spPr>
      </p:pic>
      <p:pic>
        <p:nvPicPr>
          <p:cNvPr id="921" name="Google Shape;921;p43"/>
          <p:cNvPicPr preferRelativeResize="0"/>
          <p:nvPr/>
        </p:nvPicPr>
        <p:blipFill>
          <a:blip r:embed="rId4">
            <a:alphaModFix/>
          </a:blip>
          <a:stretch>
            <a:fillRect/>
          </a:stretch>
        </p:blipFill>
        <p:spPr>
          <a:xfrm>
            <a:off x="3211351" y="1812288"/>
            <a:ext cx="2721300" cy="2706500"/>
          </a:xfrm>
          <a:prstGeom prst="rect">
            <a:avLst/>
          </a:prstGeom>
          <a:noFill/>
          <a:ln>
            <a:noFill/>
          </a:ln>
        </p:spPr>
      </p:pic>
      <p:pic>
        <p:nvPicPr>
          <p:cNvPr id="922" name="Google Shape;922;p43"/>
          <p:cNvPicPr preferRelativeResize="0"/>
          <p:nvPr/>
        </p:nvPicPr>
        <p:blipFill>
          <a:blip r:embed="rId5">
            <a:alphaModFix/>
          </a:blip>
          <a:stretch>
            <a:fillRect/>
          </a:stretch>
        </p:blipFill>
        <p:spPr>
          <a:xfrm>
            <a:off x="6140225" y="1904925"/>
            <a:ext cx="2517855" cy="251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44"/>
          <p:cNvSpPr txBox="1"/>
          <p:nvPr>
            <p:ph type="title"/>
          </p:nvPr>
        </p:nvSpPr>
        <p:spPr>
          <a:xfrm>
            <a:off x="819150" y="718600"/>
            <a:ext cx="4371900" cy="64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 - Insights</a:t>
            </a:r>
            <a:endParaRPr/>
          </a:p>
        </p:txBody>
      </p:sp>
      <p:pic>
        <p:nvPicPr>
          <p:cNvPr id="928" name="Google Shape;928;p44"/>
          <p:cNvPicPr preferRelativeResize="0"/>
          <p:nvPr/>
        </p:nvPicPr>
        <p:blipFill>
          <a:blip r:embed="rId3">
            <a:alphaModFix/>
          </a:blip>
          <a:stretch>
            <a:fillRect/>
          </a:stretch>
        </p:blipFill>
        <p:spPr>
          <a:xfrm>
            <a:off x="565400" y="1800200"/>
            <a:ext cx="3596900" cy="2605125"/>
          </a:xfrm>
          <a:prstGeom prst="rect">
            <a:avLst/>
          </a:prstGeom>
          <a:noFill/>
          <a:ln>
            <a:noFill/>
          </a:ln>
        </p:spPr>
      </p:pic>
      <p:pic>
        <p:nvPicPr>
          <p:cNvPr id="929" name="Google Shape;929;p44"/>
          <p:cNvPicPr preferRelativeResize="0"/>
          <p:nvPr/>
        </p:nvPicPr>
        <p:blipFill>
          <a:blip r:embed="rId4">
            <a:alphaModFix/>
          </a:blip>
          <a:stretch>
            <a:fillRect/>
          </a:stretch>
        </p:blipFill>
        <p:spPr>
          <a:xfrm>
            <a:off x="4727950" y="1731941"/>
            <a:ext cx="3596901" cy="28892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45"/>
          <p:cNvSpPr txBox="1"/>
          <p:nvPr>
            <p:ph type="title"/>
          </p:nvPr>
        </p:nvSpPr>
        <p:spPr>
          <a:xfrm>
            <a:off x="636600" y="616650"/>
            <a:ext cx="4236900" cy="64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 Insights</a:t>
            </a:r>
            <a:endParaRPr/>
          </a:p>
        </p:txBody>
      </p:sp>
      <p:pic>
        <p:nvPicPr>
          <p:cNvPr id="935" name="Google Shape;935;p45"/>
          <p:cNvPicPr preferRelativeResize="0"/>
          <p:nvPr/>
        </p:nvPicPr>
        <p:blipFill>
          <a:blip r:embed="rId3">
            <a:alphaModFix/>
          </a:blip>
          <a:stretch>
            <a:fillRect/>
          </a:stretch>
        </p:blipFill>
        <p:spPr>
          <a:xfrm>
            <a:off x="477428" y="1571250"/>
            <a:ext cx="3998548" cy="3038500"/>
          </a:xfrm>
          <a:prstGeom prst="rect">
            <a:avLst/>
          </a:prstGeom>
          <a:noFill/>
          <a:ln>
            <a:noFill/>
          </a:ln>
        </p:spPr>
      </p:pic>
      <p:pic>
        <p:nvPicPr>
          <p:cNvPr id="936" name="Google Shape;936;p45"/>
          <p:cNvPicPr preferRelativeResize="0"/>
          <p:nvPr/>
        </p:nvPicPr>
        <p:blipFill>
          <a:blip r:embed="rId4">
            <a:alphaModFix/>
          </a:blip>
          <a:stretch>
            <a:fillRect/>
          </a:stretch>
        </p:blipFill>
        <p:spPr>
          <a:xfrm>
            <a:off x="5095850" y="1299775"/>
            <a:ext cx="3309974" cy="3309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ional Bike Month Minitheme by Slidesgo">
  <a:themeElements>
    <a:clrScheme name="Simple Light">
      <a:dk1>
        <a:srgbClr val="FFFFFF"/>
      </a:dk1>
      <a:lt1>
        <a:srgbClr val="FFDFE0"/>
      </a:lt1>
      <a:dk2>
        <a:srgbClr val="FF9798"/>
      </a:dk2>
      <a:lt2>
        <a:srgbClr val="F96563"/>
      </a:lt2>
      <a:accent1>
        <a:srgbClr val="A875EE"/>
      </a:accent1>
      <a:accent2>
        <a:srgbClr val="854CAA"/>
      </a:accent2>
      <a:accent3>
        <a:srgbClr val="FFCC79"/>
      </a:accent3>
      <a:accent4>
        <a:srgbClr val="6C92E5"/>
      </a:accent4>
      <a:accent5>
        <a:srgbClr val="91D3D1"/>
      </a:accent5>
      <a:accent6>
        <a:srgbClr val="400022"/>
      </a:accent6>
      <a:hlink>
        <a:srgbClr val="4000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